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691813" cy="7559675"/>
  <p:notesSz cx="7772400" cy="10058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080" y="-96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A25146-2479-49E6-8640-77E68D59022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FCEA92D-DFB8-43C3-959D-18C54F8DD70B}">
      <dgm:prSet phldrT="[Text]"/>
      <dgm:spPr/>
      <dgm:t>
        <a:bodyPr/>
        <a:lstStyle/>
        <a:p>
          <a:r>
            <a:rPr lang="pt-PT" noProof="0" smtClean="0"/>
            <a:t>Conjunto</a:t>
          </a:r>
          <a:endParaRPr lang="pt-PT" noProof="0"/>
        </a:p>
      </dgm:t>
    </dgm:pt>
    <dgm:pt modelId="{2FBA045C-EFEE-46B2-A5A1-A5224B66596B}" type="parTrans" cxnId="{ED34E685-5B37-4451-B588-E5B97D8DEDC2}">
      <dgm:prSet/>
      <dgm:spPr/>
      <dgm:t>
        <a:bodyPr/>
        <a:lstStyle/>
        <a:p>
          <a:endParaRPr lang="pt-PT"/>
        </a:p>
      </dgm:t>
    </dgm:pt>
    <dgm:pt modelId="{A06CB386-2685-4376-BA0D-D8957EDD1C55}" type="sibTrans" cxnId="{ED34E685-5B37-4451-B588-E5B97D8DEDC2}">
      <dgm:prSet/>
      <dgm:spPr/>
      <dgm:t>
        <a:bodyPr/>
        <a:lstStyle/>
        <a:p>
          <a:endParaRPr lang="pt-PT"/>
        </a:p>
      </dgm:t>
    </dgm:pt>
    <dgm:pt modelId="{87281038-55D5-494D-8246-F123476A83B7}">
      <dgm:prSet phldrT="[Text]"/>
      <dgm:spPr/>
      <dgm:t>
        <a:bodyPr/>
        <a:lstStyle/>
        <a:p>
          <a:r>
            <a:rPr lang="pt-PT" noProof="0" smtClean="0"/>
            <a:t>Sistema</a:t>
          </a:r>
          <a:endParaRPr lang="pt-PT" noProof="0"/>
        </a:p>
      </dgm:t>
    </dgm:pt>
    <dgm:pt modelId="{9EC757BC-8644-4DA0-9ABA-8573F4D9C96B}" type="parTrans" cxnId="{5FA79249-AA84-40B5-9C0A-CD9409BD42F1}">
      <dgm:prSet/>
      <dgm:spPr/>
      <dgm:t>
        <a:bodyPr/>
        <a:lstStyle/>
        <a:p>
          <a:endParaRPr lang="pt-PT"/>
        </a:p>
      </dgm:t>
    </dgm:pt>
    <dgm:pt modelId="{56670CBD-7F0B-4136-B025-8390D71AE045}" type="sibTrans" cxnId="{5FA79249-AA84-40B5-9C0A-CD9409BD42F1}">
      <dgm:prSet/>
      <dgm:spPr/>
      <dgm:t>
        <a:bodyPr/>
        <a:lstStyle/>
        <a:p>
          <a:endParaRPr lang="pt-PT"/>
        </a:p>
      </dgm:t>
    </dgm:pt>
    <dgm:pt modelId="{E8689A92-688A-44D6-BB17-3865116726FF}">
      <dgm:prSet phldrT="[Text]"/>
      <dgm:spPr/>
      <dgm:t>
        <a:bodyPr/>
        <a:lstStyle/>
        <a:p>
          <a:r>
            <a:rPr lang="pt-PT" noProof="0" dirty="0" smtClean="0"/>
            <a:t>Hierarquia</a:t>
          </a:r>
          <a:endParaRPr lang="pt-PT" noProof="0" dirty="0"/>
        </a:p>
      </dgm:t>
    </dgm:pt>
    <dgm:pt modelId="{FA420EE4-90ED-49ED-B46C-45D6FA863DE7}" type="parTrans" cxnId="{B2D8E068-EB74-4AF5-A27C-E28005E74479}">
      <dgm:prSet/>
      <dgm:spPr/>
      <dgm:t>
        <a:bodyPr/>
        <a:lstStyle/>
        <a:p>
          <a:endParaRPr lang="pt-PT"/>
        </a:p>
      </dgm:t>
    </dgm:pt>
    <dgm:pt modelId="{A25BEC80-E42C-48B4-A39B-ABB87F3466E4}" type="sibTrans" cxnId="{B2D8E068-EB74-4AF5-A27C-E28005E74479}">
      <dgm:prSet/>
      <dgm:spPr/>
      <dgm:t>
        <a:bodyPr/>
        <a:lstStyle/>
        <a:p>
          <a:endParaRPr lang="pt-PT"/>
        </a:p>
      </dgm:t>
    </dgm:pt>
    <dgm:pt modelId="{FB89B8B1-5D4A-4125-BC5F-4A15D4A6839E}" type="pres">
      <dgm:prSet presAssocID="{91A25146-2479-49E6-8640-77E68D590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D5EE054-D1E8-4BF3-8CD7-943B466A7552}" type="pres">
      <dgm:prSet presAssocID="{E8689A92-688A-44D6-BB17-3865116726FF}" presName="boxAndChildren" presStyleCnt="0"/>
      <dgm:spPr/>
    </dgm:pt>
    <dgm:pt modelId="{03D0FF88-70FE-4276-AAC4-40810FCF35E9}" type="pres">
      <dgm:prSet presAssocID="{E8689A92-688A-44D6-BB17-3865116726FF}" presName="parentTextBox" presStyleLbl="node1" presStyleIdx="0" presStyleCnt="3"/>
      <dgm:spPr/>
      <dgm:t>
        <a:bodyPr/>
        <a:lstStyle/>
        <a:p>
          <a:endParaRPr lang="pt-PT"/>
        </a:p>
      </dgm:t>
    </dgm:pt>
    <dgm:pt modelId="{64C72E30-C7BD-40E0-8769-FEEB1AC5853B}" type="pres">
      <dgm:prSet presAssocID="{56670CBD-7F0B-4136-B025-8390D71AE045}" presName="sp" presStyleCnt="0"/>
      <dgm:spPr/>
    </dgm:pt>
    <dgm:pt modelId="{4C54E305-818D-489C-A513-E80AE6494AF2}" type="pres">
      <dgm:prSet presAssocID="{87281038-55D5-494D-8246-F123476A83B7}" presName="arrowAndChildren" presStyleCnt="0"/>
      <dgm:spPr/>
    </dgm:pt>
    <dgm:pt modelId="{2A76136A-F25E-4817-8A29-EEAEACC3A6C9}" type="pres">
      <dgm:prSet presAssocID="{87281038-55D5-494D-8246-F123476A83B7}" presName="parentTextArrow" presStyleLbl="node1" presStyleIdx="1" presStyleCnt="3"/>
      <dgm:spPr/>
      <dgm:t>
        <a:bodyPr/>
        <a:lstStyle/>
        <a:p>
          <a:endParaRPr lang="pt-PT"/>
        </a:p>
      </dgm:t>
    </dgm:pt>
    <dgm:pt modelId="{95F307C2-D2D7-49A1-AD45-AF81F32F09CE}" type="pres">
      <dgm:prSet presAssocID="{A06CB386-2685-4376-BA0D-D8957EDD1C55}" presName="sp" presStyleCnt="0"/>
      <dgm:spPr/>
    </dgm:pt>
    <dgm:pt modelId="{9EE0F817-E8A9-416E-A2EB-B8380D62C528}" type="pres">
      <dgm:prSet presAssocID="{0FCEA92D-DFB8-43C3-959D-18C54F8DD70B}" presName="arrowAndChildren" presStyleCnt="0"/>
      <dgm:spPr/>
    </dgm:pt>
    <dgm:pt modelId="{9024061A-BB71-4A00-AD34-7CE950AC02C4}" type="pres">
      <dgm:prSet presAssocID="{0FCEA92D-DFB8-43C3-959D-18C54F8DD70B}" presName="parentTextArrow" presStyleLbl="node1" presStyleIdx="2" presStyleCnt="3"/>
      <dgm:spPr/>
      <dgm:t>
        <a:bodyPr/>
        <a:lstStyle/>
        <a:p>
          <a:endParaRPr lang="pt-PT"/>
        </a:p>
      </dgm:t>
    </dgm:pt>
  </dgm:ptLst>
  <dgm:cxnLst>
    <dgm:cxn modelId="{5FA79249-AA84-40B5-9C0A-CD9409BD42F1}" srcId="{91A25146-2479-49E6-8640-77E68D590220}" destId="{87281038-55D5-494D-8246-F123476A83B7}" srcOrd="1" destOrd="0" parTransId="{9EC757BC-8644-4DA0-9ABA-8573F4D9C96B}" sibTransId="{56670CBD-7F0B-4136-B025-8390D71AE045}"/>
    <dgm:cxn modelId="{2BA88CDD-AD97-4835-BEF2-7BF1CD75FB31}" type="presOf" srcId="{87281038-55D5-494D-8246-F123476A83B7}" destId="{2A76136A-F25E-4817-8A29-EEAEACC3A6C9}" srcOrd="0" destOrd="0" presId="urn:microsoft.com/office/officeart/2005/8/layout/process4"/>
    <dgm:cxn modelId="{B2D8E068-EB74-4AF5-A27C-E28005E74479}" srcId="{91A25146-2479-49E6-8640-77E68D590220}" destId="{E8689A92-688A-44D6-BB17-3865116726FF}" srcOrd="2" destOrd="0" parTransId="{FA420EE4-90ED-49ED-B46C-45D6FA863DE7}" sibTransId="{A25BEC80-E42C-48B4-A39B-ABB87F3466E4}"/>
    <dgm:cxn modelId="{ED34E685-5B37-4451-B588-E5B97D8DEDC2}" srcId="{91A25146-2479-49E6-8640-77E68D590220}" destId="{0FCEA92D-DFB8-43C3-959D-18C54F8DD70B}" srcOrd="0" destOrd="0" parTransId="{2FBA045C-EFEE-46B2-A5A1-A5224B66596B}" sibTransId="{A06CB386-2685-4376-BA0D-D8957EDD1C55}"/>
    <dgm:cxn modelId="{FD32B2A1-F620-4CD2-A213-8D26FF244790}" type="presOf" srcId="{91A25146-2479-49E6-8640-77E68D590220}" destId="{FB89B8B1-5D4A-4125-BC5F-4A15D4A6839E}" srcOrd="0" destOrd="0" presId="urn:microsoft.com/office/officeart/2005/8/layout/process4"/>
    <dgm:cxn modelId="{7D177F81-F3C9-4353-9549-6723DF0952C5}" type="presOf" srcId="{0FCEA92D-DFB8-43C3-959D-18C54F8DD70B}" destId="{9024061A-BB71-4A00-AD34-7CE950AC02C4}" srcOrd="0" destOrd="0" presId="urn:microsoft.com/office/officeart/2005/8/layout/process4"/>
    <dgm:cxn modelId="{4C87BE8D-E674-442D-A95E-D70235CB1782}" type="presOf" srcId="{E8689A92-688A-44D6-BB17-3865116726FF}" destId="{03D0FF88-70FE-4276-AAC4-40810FCF35E9}" srcOrd="0" destOrd="0" presId="urn:microsoft.com/office/officeart/2005/8/layout/process4"/>
    <dgm:cxn modelId="{AEF43961-ED43-4EC9-8DCB-5AD6FE0FFC7C}" type="presParOf" srcId="{FB89B8B1-5D4A-4125-BC5F-4A15D4A6839E}" destId="{9D5EE054-D1E8-4BF3-8CD7-943B466A7552}" srcOrd="0" destOrd="0" presId="urn:microsoft.com/office/officeart/2005/8/layout/process4"/>
    <dgm:cxn modelId="{C4FABED8-8B69-4F73-A463-C30D1ADF6883}" type="presParOf" srcId="{9D5EE054-D1E8-4BF3-8CD7-943B466A7552}" destId="{03D0FF88-70FE-4276-AAC4-40810FCF35E9}" srcOrd="0" destOrd="0" presId="urn:microsoft.com/office/officeart/2005/8/layout/process4"/>
    <dgm:cxn modelId="{B3163027-7B89-4645-968A-4ADE3C03313C}" type="presParOf" srcId="{FB89B8B1-5D4A-4125-BC5F-4A15D4A6839E}" destId="{64C72E30-C7BD-40E0-8769-FEEB1AC5853B}" srcOrd="1" destOrd="0" presId="urn:microsoft.com/office/officeart/2005/8/layout/process4"/>
    <dgm:cxn modelId="{248B4A7A-C2DC-434E-9ADE-75E552F784EF}" type="presParOf" srcId="{FB89B8B1-5D4A-4125-BC5F-4A15D4A6839E}" destId="{4C54E305-818D-489C-A513-E80AE6494AF2}" srcOrd="2" destOrd="0" presId="urn:microsoft.com/office/officeart/2005/8/layout/process4"/>
    <dgm:cxn modelId="{4ADF8D03-9461-4148-B0FD-F6CD392F8F41}" type="presParOf" srcId="{4C54E305-818D-489C-A513-E80AE6494AF2}" destId="{2A76136A-F25E-4817-8A29-EEAEACC3A6C9}" srcOrd="0" destOrd="0" presId="urn:microsoft.com/office/officeart/2005/8/layout/process4"/>
    <dgm:cxn modelId="{3197C9E8-7040-4DB9-A4C0-E6DD1EACF234}" type="presParOf" srcId="{FB89B8B1-5D4A-4125-BC5F-4A15D4A6839E}" destId="{95F307C2-D2D7-49A1-AD45-AF81F32F09CE}" srcOrd="3" destOrd="0" presId="urn:microsoft.com/office/officeart/2005/8/layout/process4"/>
    <dgm:cxn modelId="{188BCB72-2953-4D48-AB34-A7FCD3668EDE}" type="presParOf" srcId="{FB89B8B1-5D4A-4125-BC5F-4A15D4A6839E}" destId="{9EE0F817-E8A9-416E-A2EB-B8380D62C528}" srcOrd="4" destOrd="0" presId="urn:microsoft.com/office/officeart/2005/8/layout/process4"/>
    <dgm:cxn modelId="{5EBEFC17-9747-411B-AE24-9897ECB530C2}" type="presParOf" srcId="{9EE0F817-E8A9-416E-A2EB-B8380D62C528}" destId="{9024061A-BB71-4A00-AD34-7CE950AC02C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00B2C1-1AC7-48E7-8BD2-EFE7486B50A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7779E276-F700-437A-BC48-36A1B88865C6}">
      <dgm:prSet phldrT="[Text]"/>
      <dgm:spPr/>
      <dgm:t>
        <a:bodyPr/>
        <a:lstStyle/>
        <a:p>
          <a:r>
            <a:rPr lang="pt-PT" noProof="0" smtClean="0"/>
            <a:t>Direcção Nacional</a:t>
          </a:r>
          <a:endParaRPr lang="pt-PT" noProof="0"/>
        </a:p>
      </dgm:t>
    </dgm:pt>
    <dgm:pt modelId="{42B41C89-D11B-49A2-966B-CD797302FE10}" type="parTrans" cxnId="{0E5A840C-876E-42A7-BC02-D3A803787FE0}">
      <dgm:prSet/>
      <dgm:spPr/>
      <dgm:t>
        <a:bodyPr/>
        <a:lstStyle/>
        <a:p>
          <a:endParaRPr lang="pt-PT" noProof="0"/>
        </a:p>
      </dgm:t>
    </dgm:pt>
    <dgm:pt modelId="{86B8F589-C0A6-4F8E-819B-D28FEC54D758}" type="sibTrans" cxnId="{0E5A840C-876E-42A7-BC02-D3A803787FE0}">
      <dgm:prSet/>
      <dgm:spPr/>
      <dgm:t>
        <a:bodyPr/>
        <a:lstStyle/>
        <a:p>
          <a:endParaRPr lang="pt-PT" noProof="0"/>
        </a:p>
      </dgm:t>
    </dgm:pt>
    <dgm:pt modelId="{E4C24364-2A02-41F2-8880-74EE6ABE00E7}">
      <dgm:prSet phldrT="[Text]"/>
      <dgm:spPr/>
      <dgm:t>
        <a:bodyPr/>
        <a:lstStyle/>
        <a:p>
          <a:r>
            <a:rPr lang="pt-PT" noProof="0" smtClean="0"/>
            <a:t>Direcção Provincial</a:t>
          </a:r>
          <a:endParaRPr lang="pt-PT" noProof="0"/>
        </a:p>
      </dgm:t>
    </dgm:pt>
    <dgm:pt modelId="{B32C6172-8253-49EE-9101-959F61211408}" type="parTrans" cxnId="{987C720A-B1D5-4772-A5D7-3A8489656828}">
      <dgm:prSet/>
      <dgm:spPr/>
      <dgm:t>
        <a:bodyPr/>
        <a:lstStyle/>
        <a:p>
          <a:endParaRPr lang="pt-PT" noProof="0"/>
        </a:p>
      </dgm:t>
    </dgm:pt>
    <dgm:pt modelId="{120C7E99-B20D-4FD5-8DF4-9838AC8FEE4B}" type="sibTrans" cxnId="{987C720A-B1D5-4772-A5D7-3A8489656828}">
      <dgm:prSet/>
      <dgm:spPr/>
      <dgm:t>
        <a:bodyPr/>
        <a:lstStyle/>
        <a:p>
          <a:endParaRPr lang="pt-PT" noProof="0"/>
        </a:p>
      </dgm:t>
    </dgm:pt>
    <dgm:pt modelId="{A23096F7-FC4F-4784-A3AF-6B833C096A73}">
      <dgm:prSet phldrT="[Text]"/>
      <dgm:spPr/>
      <dgm:t>
        <a:bodyPr/>
        <a:lstStyle/>
        <a:p>
          <a:r>
            <a:rPr lang="pt-PT" noProof="0" smtClean="0"/>
            <a:t>Direcção Distrital</a:t>
          </a:r>
          <a:endParaRPr lang="pt-PT" noProof="0"/>
        </a:p>
      </dgm:t>
    </dgm:pt>
    <dgm:pt modelId="{CD335B35-E514-4D07-AA66-0438EDB547E0}" type="parTrans" cxnId="{AA2303A8-5CDD-471E-992A-EECB7B188438}">
      <dgm:prSet/>
      <dgm:spPr/>
      <dgm:t>
        <a:bodyPr/>
        <a:lstStyle/>
        <a:p>
          <a:endParaRPr lang="pt-PT" noProof="0"/>
        </a:p>
      </dgm:t>
    </dgm:pt>
    <dgm:pt modelId="{BE7C2E4F-896A-4E46-B923-19010B0ABEF0}" type="sibTrans" cxnId="{AA2303A8-5CDD-471E-992A-EECB7B188438}">
      <dgm:prSet/>
      <dgm:spPr/>
      <dgm:t>
        <a:bodyPr/>
        <a:lstStyle/>
        <a:p>
          <a:endParaRPr lang="pt-PT" noProof="0"/>
        </a:p>
      </dgm:t>
    </dgm:pt>
    <dgm:pt modelId="{6AF3AF1C-180F-4D07-952D-33816851DAEE}">
      <dgm:prSet phldrT="[Text]"/>
      <dgm:spPr/>
      <dgm:t>
        <a:bodyPr/>
        <a:lstStyle/>
        <a:p>
          <a:r>
            <a:rPr lang="pt-PT" noProof="0" smtClean="0"/>
            <a:t>Direcção Distrital</a:t>
          </a:r>
          <a:endParaRPr lang="pt-PT" noProof="0"/>
        </a:p>
      </dgm:t>
    </dgm:pt>
    <dgm:pt modelId="{DE87F285-FC7C-4262-85C6-CEB552881D59}" type="parTrans" cxnId="{2CD94789-CE3B-4271-B729-64F8B7F2EEF1}">
      <dgm:prSet/>
      <dgm:spPr/>
      <dgm:t>
        <a:bodyPr/>
        <a:lstStyle/>
        <a:p>
          <a:endParaRPr lang="pt-PT" noProof="0"/>
        </a:p>
      </dgm:t>
    </dgm:pt>
    <dgm:pt modelId="{573A4590-F57E-4E81-895B-8FF2D907ABFB}" type="sibTrans" cxnId="{2CD94789-CE3B-4271-B729-64F8B7F2EEF1}">
      <dgm:prSet/>
      <dgm:spPr/>
      <dgm:t>
        <a:bodyPr/>
        <a:lstStyle/>
        <a:p>
          <a:endParaRPr lang="pt-PT" noProof="0"/>
        </a:p>
      </dgm:t>
    </dgm:pt>
    <dgm:pt modelId="{F9FBCE9A-D742-491C-9D12-F73F7CE9B7A1}">
      <dgm:prSet phldrT="[Text]"/>
      <dgm:spPr/>
      <dgm:t>
        <a:bodyPr/>
        <a:lstStyle/>
        <a:p>
          <a:r>
            <a:rPr lang="pt-PT" noProof="0" smtClean="0"/>
            <a:t>Direcção Provincial</a:t>
          </a:r>
          <a:endParaRPr lang="pt-PT" noProof="0"/>
        </a:p>
      </dgm:t>
    </dgm:pt>
    <dgm:pt modelId="{9E81E9D7-D8DE-45FB-B80C-8295A5F581EC}" type="parTrans" cxnId="{573293E9-DBA3-4260-B738-B16A2408F609}">
      <dgm:prSet/>
      <dgm:spPr/>
      <dgm:t>
        <a:bodyPr/>
        <a:lstStyle/>
        <a:p>
          <a:endParaRPr lang="pt-PT" noProof="0"/>
        </a:p>
      </dgm:t>
    </dgm:pt>
    <dgm:pt modelId="{E56F9753-FFEA-4561-81BC-D354DDC1BDFC}" type="sibTrans" cxnId="{573293E9-DBA3-4260-B738-B16A2408F609}">
      <dgm:prSet/>
      <dgm:spPr/>
      <dgm:t>
        <a:bodyPr/>
        <a:lstStyle/>
        <a:p>
          <a:endParaRPr lang="pt-PT" noProof="0"/>
        </a:p>
      </dgm:t>
    </dgm:pt>
    <dgm:pt modelId="{70756D85-3FF4-4CF5-9830-C5302109D98D}">
      <dgm:prSet phldrT="[Text]"/>
      <dgm:spPr/>
      <dgm:t>
        <a:bodyPr/>
        <a:lstStyle/>
        <a:p>
          <a:r>
            <a:rPr lang="pt-PT" noProof="0" smtClean="0"/>
            <a:t>Direcção Distrital</a:t>
          </a:r>
          <a:endParaRPr lang="pt-PT" noProof="0"/>
        </a:p>
      </dgm:t>
    </dgm:pt>
    <dgm:pt modelId="{24A1057E-87BB-4612-97E6-995BC77E3DAD}" type="parTrans" cxnId="{68E8E9F7-C270-4D6B-A53E-7802EACB0092}">
      <dgm:prSet/>
      <dgm:spPr/>
      <dgm:t>
        <a:bodyPr/>
        <a:lstStyle/>
        <a:p>
          <a:endParaRPr lang="pt-PT" noProof="0"/>
        </a:p>
      </dgm:t>
    </dgm:pt>
    <dgm:pt modelId="{D1E09109-C2D9-4BFF-B3BC-33941B6D5230}" type="sibTrans" cxnId="{68E8E9F7-C270-4D6B-A53E-7802EACB0092}">
      <dgm:prSet/>
      <dgm:spPr/>
      <dgm:t>
        <a:bodyPr/>
        <a:lstStyle/>
        <a:p>
          <a:endParaRPr lang="pt-PT" noProof="0"/>
        </a:p>
      </dgm:t>
    </dgm:pt>
    <dgm:pt modelId="{D1DCE357-8700-4442-A54C-148CBEADDF17}" type="pres">
      <dgm:prSet presAssocID="{7300B2C1-1AC7-48E7-8BD2-EFE7486B50A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2685D4A-B610-4542-B57D-22D39129FF15}" type="pres">
      <dgm:prSet presAssocID="{7300B2C1-1AC7-48E7-8BD2-EFE7486B50A0}" presName="hierFlow" presStyleCnt="0"/>
      <dgm:spPr/>
    </dgm:pt>
    <dgm:pt modelId="{7062FB36-8474-4335-B776-E0C8F9C842AA}" type="pres">
      <dgm:prSet presAssocID="{7300B2C1-1AC7-48E7-8BD2-EFE7486B50A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0533A11-A03E-4C06-A018-9BAD5B679D4C}" type="pres">
      <dgm:prSet presAssocID="{7779E276-F700-437A-BC48-36A1B88865C6}" presName="Name14" presStyleCnt="0"/>
      <dgm:spPr/>
    </dgm:pt>
    <dgm:pt modelId="{7461CFF9-F262-4A61-BCA3-67E9DC8E9016}" type="pres">
      <dgm:prSet presAssocID="{7779E276-F700-437A-BC48-36A1B88865C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BE09BD7-590A-489F-8EFB-08ED61334D39}" type="pres">
      <dgm:prSet presAssocID="{7779E276-F700-437A-BC48-36A1B88865C6}" presName="hierChild2" presStyleCnt="0"/>
      <dgm:spPr/>
    </dgm:pt>
    <dgm:pt modelId="{14A59D18-A899-4A26-984D-81DDD3E04A6F}" type="pres">
      <dgm:prSet presAssocID="{B32C6172-8253-49EE-9101-959F61211408}" presName="Name19" presStyleLbl="parChTrans1D2" presStyleIdx="0" presStyleCnt="2"/>
      <dgm:spPr/>
      <dgm:t>
        <a:bodyPr/>
        <a:lstStyle/>
        <a:p>
          <a:endParaRPr lang="pt-PT"/>
        </a:p>
      </dgm:t>
    </dgm:pt>
    <dgm:pt modelId="{66EA50B8-E40D-468B-B49A-9253BFB15348}" type="pres">
      <dgm:prSet presAssocID="{E4C24364-2A02-41F2-8880-74EE6ABE00E7}" presName="Name21" presStyleCnt="0"/>
      <dgm:spPr/>
    </dgm:pt>
    <dgm:pt modelId="{B084C5C4-A50E-4DEB-8F90-FB9A25DB1136}" type="pres">
      <dgm:prSet presAssocID="{E4C24364-2A02-41F2-8880-74EE6ABE00E7}" presName="level2Shape" presStyleLbl="node2" presStyleIdx="0" presStyleCnt="2"/>
      <dgm:spPr/>
      <dgm:t>
        <a:bodyPr/>
        <a:lstStyle/>
        <a:p>
          <a:endParaRPr lang="pt-PT"/>
        </a:p>
      </dgm:t>
    </dgm:pt>
    <dgm:pt modelId="{20A8109A-82DF-4461-B709-C0D5B9DF11D1}" type="pres">
      <dgm:prSet presAssocID="{E4C24364-2A02-41F2-8880-74EE6ABE00E7}" presName="hierChild3" presStyleCnt="0"/>
      <dgm:spPr/>
    </dgm:pt>
    <dgm:pt modelId="{78FB7848-95C3-4103-9C07-551D820F489F}" type="pres">
      <dgm:prSet presAssocID="{CD335B35-E514-4D07-AA66-0438EDB547E0}" presName="Name19" presStyleLbl="parChTrans1D3" presStyleIdx="0" presStyleCnt="3"/>
      <dgm:spPr/>
      <dgm:t>
        <a:bodyPr/>
        <a:lstStyle/>
        <a:p>
          <a:endParaRPr lang="pt-PT"/>
        </a:p>
      </dgm:t>
    </dgm:pt>
    <dgm:pt modelId="{5606779F-CEA5-43D9-ADD5-F90F8353DAEB}" type="pres">
      <dgm:prSet presAssocID="{A23096F7-FC4F-4784-A3AF-6B833C096A73}" presName="Name21" presStyleCnt="0"/>
      <dgm:spPr/>
    </dgm:pt>
    <dgm:pt modelId="{7956667D-694C-4933-8961-6562A6962681}" type="pres">
      <dgm:prSet presAssocID="{A23096F7-FC4F-4784-A3AF-6B833C096A73}" presName="level2Shape" presStyleLbl="node3" presStyleIdx="0" presStyleCnt="3"/>
      <dgm:spPr/>
      <dgm:t>
        <a:bodyPr/>
        <a:lstStyle/>
        <a:p>
          <a:endParaRPr lang="pt-PT"/>
        </a:p>
      </dgm:t>
    </dgm:pt>
    <dgm:pt modelId="{9BA48134-3FDD-48AD-A216-4B555AC81DB0}" type="pres">
      <dgm:prSet presAssocID="{A23096F7-FC4F-4784-A3AF-6B833C096A73}" presName="hierChild3" presStyleCnt="0"/>
      <dgm:spPr/>
    </dgm:pt>
    <dgm:pt modelId="{861F8CBA-3C04-4043-9E5E-14F1AA5EF229}" type="pres">
      <dgm:prSet presAssocID="{DE87F285-FC7C-4262-85C6-CEB552881D59}" presName="Name19" presStyleLbl="parChTrans1D3" presStyleIdx="1" presStyleCnt="3"/>
      <dgm:spPr/>
      <dgm:t>
        <a:bodyPr/>
        <a:lstStyle/>
        <a:p>
          <a:endParaRPr lang="pt-PT"/>
        </a:p>
      </dgm:t>
    </dgm:pt>
    <dgm:pt modelId="{00E7DC3C-FCFB-49CE-BC4F-9A6845ACC37C}" type="pres">
      <dgm:prSet presAssocID="{6AF3AF1C-180F-4D07-952D-33816851DAEE}" presName="Name21" presStyleCnt="0"/>
      <dgm:spPr/>
    </dgm:pt>
    <dgm:pt modelId="{18275546-864E-4C87-8B03-93201AEBBF74}" type="pres">
      <dgm:prSet presAssocID="{6AF3AF1C-180F-4D07-952D-33816851DAEE}" presName="level2Shape" presStyleLbl="node3" presStyleIdx="1" presStyleCnt="3"/>
      <dgm:spPr/>
      <dgm:t>
        <a:bodyPr/>
        <a:lstStyle/>
        <a:p>
          <a:endParaRPr lang="pt-PT"/>
        </a:p>
      </dgm:t>
    </dgm:pt>
    <dgm:pt modelId="{4D6D2303-7734-4649-A543-2E9C3D3D729C}" type="pres">
      <dgm:prSet presAssocID="{6AF3AF1C-180F-4D07-952D-33816851DAEE}" presName="hierChild3" presStyleCnt="0"/>
      <dgm:spPr/>
    </dgm:pt>
    <dgm:pt modelId="{8023AB2C-584B-4C6F-A161-C8B79E041EA0}" type="pres">
      <dgm:prSet presAssocID="{9E81E9D7-D8DE-45FB-B80C-8295A5F581EC}" presName="Name19" presStyleLbl="parChTrans1D2" presStyleIdx="1" presStyleCnt="2"/>
      <dgm:spPr/>
      <dgm:t>
        <a:bodyPr/>
        <a:lstStyle/>
        <a:p>
          <a:endParaRPr lang="pt-PT"/>
        </a:p>
      </dgm:t>
    </dgm:pt>
    <dgm:pt modelId="{55E2F613-FBDB-497E-9E4B-3850CF7093D1}" type="pres">
      <dgm:prSet presAssocID="{F9FBCE9A-D742-491C-9D12-F73F7CE9B7A1}" presName="Name21" presStyleCnt="0"/>
      <dgm:spPr/>
    </dgm:pt>
    <dgm:pt modelId="{1418A2ED-24A6-47EB-B0AF-F29607CFB6D1}" type="pres">
      <dgm:prSet presAssocID="{F9FBCE9A-D742-491C-9D12-F73F7CE9B7A1}" presName="level2Shape" presStyleLbl="node2" presStyleIdx="1" presStyleCnt="2"/>
      <dgm:spPr/>
      <dgm:t>
        <a:bodyPr/>
        <a:lstStyle/>
        <a:p>
          <a:endParaRPr lang="pt-PT"/>
        </a:p>
      </dgm:t>
    </dgm:pt>
    <dgm:pt modelId="{584CD363-AFBC-4988-8EC9-509EA15D0853}" type="pres">
      <dgm:prSet presAssocID="{F9FBCE9A-D742-491C-9D12-F73F7CE9B7A1}" presName="hierChild3" presStyleCnt="0"/>
      <dgm:spPr/>
    </dgm:pt>
    <dgm:pt modelId="{2368FF8E-18DA-4D19-881E-812AE61FAF97}" type="pres">
      <dgm:prSet presAssocID="{24A1057E-87BB-4612-97E6-995BC77E3DAD}" presName="Name19" presStyleLbl="parChTrans1D3" presStyleIdx="2" presStyleCnt="3"/>
      <dgm:spPr/>
      <dgm:t>
        <a:bodyPr/>
        <a:lstStyle/>
        <a:p>
          <a:endParaRPr lang="pt-PT"/>
        </a:p>
      </dgm:t>
    </dgm:pt>
    <dgm:pt modelId="{39EB7AD9-7781-4CAA-B150-F2F073AFC17C}" type="pres">
      <dgm:prSet presAssocID="{70756D85-3FF4-4CF5-9830-C5302109D98D}" presName="Name21" presStyleCnt="0"/>
      <dgm:spPr/>
    </dgm:pt>
    <dgm:pt modelId="{A77F8483-EED6-4DEC-8E40-8610BC066A9F}" type="pres">
      <dgm:prSet presAssocID="{70756D85-3FF4-4CF5-9830-C5302109D98D}" presName="level2Shape" presStyleLbl="node3" presStyleIdx="2" presStyleCnt="3"/>
      <dgm:spPr/>
      <dgm:t>
        <a:bodyPr/>
        <a:lstStyle/>
        <a:p>
          <a:endParaRPr lang="pt-PT"/>
        </a:p>
      </dgm:t>
    </dgm:pt>
    <dgm:pt modelId="{82A1801E-D7D0-469B-BF92-4164518C14B7}" type="pres">
      <dgm:prSet presAssocID="{70756D85-3FF4-4CF5-9830-C5302109D98D}" presName="hierChild3" presStyleCnt="0"/>
      <dgm:spPr/>
    </dgm:pt>
    <dgm:pt modelId="{C7FE7538-CFC5-41D8-B21A-0DEC4E4A6DA4}" type="pres">
      <dgm:prSet presAssocID="{7300B2C1-1AC7-48E7-8BD2-EFE7486B50A0}" presName="bgShapesFlow" presStyleCnt="0"/>
      <dgm:spPr/>
    </dgm:pt>
  </dgm:ptLst>
  <dgm:cxnLst>
    <dgm:cxn modelId="{23094302-6B1B-42D1-ACD8-792C67653007}" type="presOf" srcId="{6AF3AF1C-180F-4D07-952D-33816851DAEE}" destId="{18275546-864E-4C87-8B03-93201AEBBF74}" srcOrd="0" destOrd="0" presId="urn:microsoft.com/office/officeart/2005/8/layout/hierarchy6"/>
    <dgm:cxn modelId="{B527BC63-27F2-4B28-904D-285A9BB04D7C}" type="presOf" srcId="{24A1057E-87BB-4612-97E6-995BC77E3DAD}" destId="{2368FF8E-18DA-4D19-881E-812AE61FAF97}" srcOrd="0" destOrd="0" presId="urn:microsoft.com/office/officeart/2005/8/layout/hierarchy6"/>
    <dgm:cxn modelId="{2CD94789-CE3B-4271-B729-64F8B7F2EEF1}" srcId="{E4C24364-2A02-41F2-8880-74EE6ABE00E7}" destId="{6AF3AF1C-180F-4D07-952D-33816851DAEE}" srcOrd="1" destOrd="0" parTransId="{DE87F285-FC7C-4262-85C6-CEB552881D59}" sibTransId="{573A4590-F57E-4E81-895B-8FF2D907ABFB}"/>
    <dgm:cxn modelId="{73050CA9-FD20-402D-ABBC-319776ED4533}" type="presOf" srcId="{DE87F285-FC7C-4262-85C6-CEB552881D59}" destId="{861F8CBA-3C04-4043-9E5E-14F1AA5EF229}" srcOrd="0" destOrd="0" presId="urn:microsoft.com/office/officeart/2005/8/layout/hierarchy6"/>
    <dgm:cxn modelId="{01F6B44C-941E-4EEE-9413-F7C6F0356BB1}" type="presOf" srcId="{F9FBCE9A-D742-491C-9D12-F73F7CE9B7A1}" destId="{1418A2ED-24A6-47EB-B0AF-F29607CFB6D1}" srcOrd="0" destOrd="0" presId="urn:microsoft.com/office/officeart/2005/8/layout/hierarchy6"/>
    <dgm:cxn modelId="{23760990-4A0A-4372-A644-C4F6AF6629ED}" type="presOf" srcId="{7779E276-F700-437A-BC48-36A1B88865C6}" destId="{7461CFF9-F262-4A61-BCA3-67E9DC8E9016}" srcOrd="0" destOrd="0" presId="urn:microsoft.com/office/officeart/2005/8/layout/hierarchy6"/>
    <dgm:cxn modelId="{68E8E9F7-C270-4D6B-A53E-7802EACB0092}" srcId="{F9FBCE9A-D742-491C-9D12-F73F7CE9B7A1}" destId="{70756D85-3FF4-4CF5-9830-C5302109D98D}" srcOrd="0" destOrd="0" parTransId="{24A1057E-87BB-4612-97E6-995BC77E3DAD}" sibTransId="{D1E09109-C2D9-4BFF-B3BC-33941B6D5230}"/>
    <dgm:cxn modelId="{81E1B9FD-E82C-456C-92CE-438D31344497}" type="presOf" srcId="{B32C6172-8253-49EE-9101-959F61211408}" destId="{14A59D18-A899-4A26-984D-81DDD3E04A6F}" srcOrd="0" destOrd="0" presId="urn:microsoft.com/office/officeart/2005/8/layout/hierarchy6"/>
    <dgm:cxn modelId="{EFE581FC-E502-48FC-B0DB-14E7D81AEDA0}" type="presOf" srcId="{E4C24364-2A02-41F2-8880-74EE6ABE00E7}" destId="{B084C5C4-A50E-4DEB-8F90-FB9A25DB1136}" srcOrd="0" destOrd="0" presId="urn:microsoft.com/office/officeart/2005/8/layout/hierarchy6"/>
    <dgm:cxn modelId="{573293E9-DBA3-4260-B738-B16A2408F609}" srcId="{7779E276-F700-437A-BC48-36A1B88865C6}" destId="{F9FBCE9A-D742-491C-9D12-F73F7CE9B7A1}" srcOrd="1" destOrd="0" parTransId="{9E81E9D7-D8DE-45FB-B80C-8295A5F581EC}" sibTransId="{E56F9753-FFEA-4561-81BC-D354DDC1BDFC}"/>
    <dgm:cxn modelId="{0E5A840C-876E-42A7-BC02-D3A803787FE0}" srcId="{7300B2C1-1AC7-48E7-8BD2-EFE7486B50A0}" destId="{7779E276-F700-437A-BC48-36A1B88865C6}" srcOrd="0" destOrd="0" parTransId="{42B41C89-D11B-49A2-966B-CD797302FE10}" sibTransId="{86B8F589-C0A6-4F8E-819B-D28FEC54D758}"/>
    <dgm:cxn modelId="{AA2303A8-5CDD-471E-992A-EECB7B188438}" srcId="{E4C24364-2A02-41F2-8880-74EE6ABE00E7}" destId="{A23096F7-FC4F-4784-A3AF-6B833C096A73}" srcOrd="0" destOrd="0" parTransId="{CD335B35-E514-4D07-AA66-0438EDB547E0}" sibTransId="{BE7C2E4F-896A-4E46-B923-19010B0ABEF0}"/>
    <dgm:cxn modelId="{A68D9875-9FC7-4ECD-8C21-166B6564EC29}" type="presOf" srcId="{9E81E9D7-D8DE-45FB-B80C-8295A5F581EC}" destId="{8023AB2C-584B-4C6F-A161-C8B79E041EA0}" srcOrd="0" destOrd="0" presId="urn:microsoft.com/office/officeart/2005/8/layout/hierarchy6"/>
    <dgm:cxn modelId="{029FE012-864E-4305-BAEE-80ADC377B136}" type="presOf" srcId="{CD335B35-E514-4D07-AA66-0438EDB547E0}" destId="{78FB7848-95C3-4103-9C07-551D820F489F}" srcOrd="0" destOrd="0" presId="urn:microsoft.com/office/officeart/2005/8/layout/hierarchy6"/>
    <dgm:cxn modelId="{5C7DF08E-D714-474A-961E-A9C3434C921A}" type="presOf" srcId="{A23096F7-FC4F-4784-A3AF-6B833C096A73}" destId="{7956667D-694C-4933-8961-6562A6962681}" srcOrd="0" destOrd="0" presId="urn:microsoft.com/office/officeart/2005/8/layout/hierarchy6"/>
    <dgm:cxn modelId="{987C720A-B1D5-4772-A5D7-3A8489656828}" srcId="{7779E276-F700-437A-BC48-36A1B88865C6}" destId="{E4C24364-2A02-41F2-8880-74EE6ABE00E7}" srcOrd="0" destOrd="0" parTransId="{B32C6172-8253-49EE-9101-959F61211408}" sibTransId="{120C7E99-B20D-4FD5-8DF4-9838AC8FEE4B}"/>
    <dgm:cxn modelId="{A0269775-FB3F-4F0F-B9A0-3A0468306A4C}" type="presOf" srcId="{7300B2C1-1AC7-48E7-8BD2-EFE7486B50A0}" destId="{D1DCE357-8700-4442-A54C-148CBEADDF17}" srcOrd="0" destOrd="0" presId="urn:microsoft.com/office/officeart/2005/8/layout/hierarchy6"/>
    <dgm:cxn modelId="{5FD4156B-3B49-401F-A927-58E5F6D6029B}" type="presOf" srcId="{70756D85-3FF4-4CF5-9830-C5302109D98D}" destId="{A77F8483-EED6-4DEC-8E40-8610BC066A9F}" srcOrd="0" destOrd="0" presId="urn:microsoft.com/office/officeart/2005/8/layout/hierarchy6"/>
    <dgm:cxn modelId="{467EC543-C3E1-4875-9BAB-39D82E065238}" type="presParOf" srcId="{D1DCE357-8700-4442-A54C-148CBEADDF17}" destId="{D2685D4A-B610-4542-B57D-22D39129FF15}" srcOrd="0" destOrd="0" presId="urn:microsoft.com/office/officeart/2005/8/layout/hierarchy6"/>
    <dgm:cxn modelId="{56C58541-4CE3-441D-9FD4-D92C7C885084}" type="presParOf" srcId="{D2685D4A-B610-4542-B57D-22D39129FF15}" destId="{7062FB36-8474-4335-B776-E0C8F9C842AA}" srcOrd="0" destOrd="0" presId="urn:microsoft.com/office/officeart/2005/8/layout/hierarchy6"/>
    <dgm:cxn modelId="{70576357-4882-4CC5-A273-27A32D75AD5D}" type="presParOf" srcId="{7062FB36-8474-4335-B776-E0C8F9C842AA}" destId="{C0533A11-A03E-4C06-A018-9BAD5B679D4C}" srcOrd="0" destOrd="0" presId="urn:microsoft.com/office/officeart/2005/8/layout/hierarchy6"/>
    <dgm:cxn modelId="{A2E63BBB-5E8B-4A87-A4ED-A91ACF6B926B}" type="presParOf" srcId="{C0533A11-A03E-4C06-A018-9BAD5B679D4C}" destId="{7461CFF9-F262-4A61-BCA3-67E9DC8E9016}" srcOrd="0" destOrd="0" presId="urn:microsoft.com/office/officeart/2005/8/layout/hierarchy6"/>
    <dgm:cxn modelId="{E84456F2-CB7B-4109-A711-73CDA55DABFB}" type="presParOf" srcId="{C0533A11-A03E-4C06-A018-9BAD5B679D4C}" destId="{1BE09BD7-590A-489F-8EFB-08ED61334D39}" srcOrd="1" destOrd="0" presId="urn:microsoft.com/office/officeart/2005/8/layout/hierarchy6"/>
    <dgm:cxn modelId="{DF33EA1E-1BAE-4BA8-ACA8-A5B75BEC20F0}" type="presParOf" srcId="{1BE09BD7-590A-489F-8EFB-08ED61334D39}" destId="{14A59D18-A899-4A26-984D-81DDD3E04A6F}" srcOrd="0" destOrd="0" presId="urn:microsoft.com/office/officeart/2005/8/layout/hierarchy6"/>
    <dgm:cxn modelId="{690EE503-E516-4E09-BFE3-C93A69FFB46A}" type="presParOf" srcId="{1BE09BD7-590A-489F-8EFB-08ED61334D39}" destId="{66EA50B8-E40D-468B-B49A-9253BFB15348}" srcOrd="1" destOrd="0" presId="urn:microsoft.com/office/officeart/2005/8/layout/hierarchy6"/>
    <dgm:cxn modelId="{7C4CF0C3-44A2-40E0-B5DC-076CE2B2324B}" type="presParOf" srcId="{66EA50B8-E40D-468B-B49A-9253BFB15348}" destId="{B084C5C4-A50E-4DEB-8F90-FB9A25DB1136}" srcOrd="0" destOrd="0" presId="urn:microsoft.com/office/officeart/2005/8/layout/hierarchy6"/>
    <dgm:cxn modelId="{3C313039-D307-42E1-9208-70C347C37E54}" type="presParOf" srcId="{66EA50B8-E40D-468B-B49A-9253BFB15348}" destId="{20A8109A-82DF-4461-B709-C0D5B9DF11D1}" srcOrd="1" destOrd="0" presId="urn:microsoft.com/office/officeart/2005/8/layout/hierarchy6"/>
    <dgm:cxn modelId="{81FE66F1-1D73-40A6-85A7-7EEE4FDA39C6}" type="presParOf" srcId="{20A8109A-82DF-4461-B709-C0D5B9DF11D1}" destId="{78FB7848-95C3-4103-9C07-551D820F489F}" srcOrd="0" destOrd="0" presId="urn:microsoft.com/office/officeart/2005/8/layout/hierarchy6"/>
    <dgm:cxn modelId="{BC28CAA7-8BAA-4684-A742-64A6A1500DEE}" type="presParOf" srcId="{20A8109A-82DF-4461-B709-C0D5B9DF11D1}" destId="{5606779F-CEA5-43D9-ADD5-F90F8353DAEB}" srcOrd="1" destOrd="0" presId="urn:microsoft.com/office/officeart/2005/8/layout/hierarchy6"/>
    <dgm:cxn modelId="{173FDAA7-E70D-41DE-B649-B296B2747E13}" type="presParOf" srcId="{5606779F-CEA5-43D9-ADD5-F90F8353DAEB}" destId="{7956667D-694C-4933-8961-6562A6962681}" srcOrd="0" destOrd="0" presId="urn:microsoft.com/office/officeart/2005/8/layout/hierarchy6"/>
    <dgm:cxn modelId="{982DACA4-9D68-4ABE-A6BA-8D6447120635}" type="presParOf" srcId="{5606779F-CEA5-43D9-ADD5-F90F8353DAEB}" destId="{9BA48134-3FDD-48AD-A216-4B555AC81DB0}" srcOrd="1" destOrd="0" presId="urn:microsoft.com/office/officeart/2005/8/layout/hierarchy6"/>
    <dgm:cxn modelId="{9764EAA6-39A7-466E-9CA6-57FA7BD66845}" type="presParOf" srcId="{20A8109A-82DF-4461-B709-C0D5B9DF11D1}" destId="{861F8CBA-3C04-4043-9E5E-14F1AA5EF229}" srcOrd="2" destOrd="0" presId="urn:microsoft.com/office/officeart/2005/8/layout/hierarchy6"/>
    <dgm:cxn modelId="{F43E0D88-B528-4B28-9EDC-A642F4FE1C0A}" type="presParOf" srcId="{20A8109A-82DF-4461-B709-C0D5B9DF11D1}" destId="{00E7DC3C-FCFB-49CE-BC4F-9A6845ACC37C}" srcOrd="3" destOrd="0" presId="urn:microsoft.com/office/officeart/2005/8/layout/hierarchy6"/>
    <dgm:cxn modelId="{267C6884-7D5B-4661-A5CE-0BE9F622B828}" type="presParOf" srcId="{00E7DC3C-FCFB-49CE-BC4F-9A6845ACC37C}" destId="{18275546-864E-4C87-8B03-93201AEBBF74}" srcOrd="0" destOrd="0" presId="urn:microsoft.com/office/officeart/2005/8/layout/hierarchy6"/>
    <dgm:cxn modelId="{2A32BBFE-35D0-4FDF-9EB7-F444EB7A85EF}" type="presParOf" srcId="{00E7DC3C-FCFB-49CE-BC4F-9A6845ACC37C}" destId="{4D6D2303-7734-4649-A543-2E9C3D3D729C}" srcOrd="1" destOrd="0" presId="urn:microsoft.com/office/officeart/2005/8/layout/hierarchy6"/>
    <dgm:cxn modelId="{CC87B766-3DA6-4FC8-BD7F-8A5284AF5D99}" type="presParOf" srcId="{1BE09BD7-590A-489F-8EFB-08ED61334D39}" destId="{8023AB2C-584B-4C6F-A161-C8B79E041EA0}" srcOrd="2" destOrd="0" presId="urn:microsoft.com/office/officeart/2005/8/layout/hierarchy6"/>
    <dgm:cxn modelId="{C209BACD-1F8C-4C6D-9C5F-54BFD885504F}" type="presParOf" srcId="{1BE09BD7-590A-489F-8EFB-08ED61334D39}" destId="{55E2F613-FBDB-497E-9E4B-3850CF7093D1}" srcOrd="3" destOrd="0" presId="urn:microsoft.com/office/officeart/2005/8/layout/hierarchy6"/>
    <dgm:cxn modelId="{DE52012A-75B9-467B-BDFB-C518619CA6D0}" type="presParOf" srcId="{55E2F613-FBDB-497E-9E4B-3850CF7093D1}" destId="{1418A2ED-24A6-47EB-B0AF-F29607CFB6D1}" srcOrd="0" destOrd="0" presId="urn:microsoft.com/office/officeart/2005/8/layout/hierarchy6"/>
    <dgm:cxn modelId="{1011B678-8874-4633-9C4D-DCCD7310ACE0}" type="presParOf" srcId="{55E2F613-FBDB-497E-9E4B-3850CF7093D1}" destId="{584CD363-AFBC-4988-8EC9-509EA15D0853}" srcOrd="1" destOrd="0" presId="urn:microsoft.com/office/officeart/2005/8/layout/hierarchy6"/>
    <dgm:cxn modelId="{104A0DAA-FA86-4313-BD7B-5D6F2706237D}" type="presParOf" srcId="{584CD363-AFBC-4988-8EC9-509EA15D0853}" destId="{2368FF8E-18DA-4D19-881E-812AE61FAF97}" srcOrd="0" destOrd="0" presId="urn:microsoft.com/office/officeart/2005/8/layout/hierarchy6"/>
    <dgm:cxn modelId="{B388DB67-DED8-4B6A-860C-072B9272241E}" type="presParOf" srcId="{584CD363-AFBC-4988-8EC9-509EA15D0853}" destId="{39EB7AD9-7781-4CAA-B150-F2F073AFC17C}" srcOrd="1" destOrd="0" presId="urn:microsoft.com/office/officeart/2005/8/layout/hierarchy6"/>
    <dgm:cxn modelId="{32033E3C-C55F-4AF6-BDAD-F8BFAFA9A429}" type="presParOf" srcId="{39EB7AD9-7781-4CAA-B150-F2F073AFC17C}" destId="{A77F8483-EED6-4DEC-8E40-8610BC066A9F}" srcOrd="0" destOrd="0" presId="urn:microsoft.com/office/officeart/2005/8/layout/hierarchy6"/>
    <dgm:cxn modelId="{5E72DB6A-B46E-4786-B65C-BB8014341F64}" type="presParOf" srcId="{39EB7AD9-7781-4CAA-B150-F2F073AFC17C}" destId="{82A1801E-D7D0-469B-BF92-4164518C14B7}" srcOrd="1" destOrd="0" presId="urn:microsoft.com/office/officeart/2005/8/layout/hierarchy6"/>
    <dgm:cxn modelId="{5688E7D8-046E-47CC-831B-F3DB23E9BC35}" type="presParOf" srcId="{D1DCE357-8700-4442-A54C-148CBEADDF17}" destId="{C7FE7538-CFC5-41D8-B21A-0DEC4E4A6DA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D0FF88-70FE-4276-AAC4-40810FCF35E9}">
      <dsp:nvSpPr>
        <dsp:cNvPr id="0" name=""/>
        <dsp:cNvSpPr/>
      </dsp:nvSpPr>
      <dsp:spPr>
        <a:xfrm>
          <a:off x="0" y="3306458"/>
          <a:ext cx="3240360" cy="10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900" kern="1200" noProof="0" dirty="0" smtClean="0"/>
            <a:t>Hierarquia</a:t>
          </a:r>
          <a:endParaRPr lang="pt-PT" sz="3900" kern="1200" noProof="0" dirty="0"/>
        </a:p>
      </dsp:txBody>
      <dsp:txXfrm>
        <a:off x="0" y="3306458"/>
        <a:ext cx="3240360" cy="1085253"/>
      </dsp:txXfrm>
    </dsp:sp>
    <dsp:sp modelId="{2A76136A-F25E-4817-8A29-EEAEACC3A6C9}">
      <dsp:nvSpPr>
        <dsp:cNvPr id="0" name=""/>
        <dsp:cNvSpPr/>
      </dsp:nvSpPr>
      <dsp:spPr>
        <a:xfrm rot="10800000">
          <a:off x="0" y="1653617"/>
          <a:ext cx="3240360" cy="16691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900" kern="1200" noProof="0" smtClean="0"/>
            <a:t>Sistema</a:t>
          </a:r>
          <a:endParaRPr lang="pt-PT" sz="3900" kern="1200" noProof="0"/>
        </a:p>
      </dsp:txBody>
      <dsp:txXfrm rot="10800000">
        <a:off x="0" y="1653617"/>
        <a:ext cx="3240360" cy="1669119"/>
      </dsp:txXfrm>
    </dsp:sp>
    <dsp:sp modelId="{9024061A-BB71-4A00-AD34-7CE950AC02C4}">
      <dsp:nvSpPr>
        <dsp:cNvPr id="0" name=""/>
        <dsp:cNvSpPr/>
      </dsp:nvSpPr>
      <dsp:spPr>
        <a:xfrm rot="10800000">
          <a:off x="0" y="776"/>
          <a:ext cx="3240360" cy="16691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900" kern="1200" noProof="0" smtClean="0"/>
            <a:t>Conjunto</a:t>
          </a:r>
          <a:endParaRPr lang="pt-PT" sz="3900" kern="1200" noProof="0"/>
        </a:p>
      </dsp:txBody>
      <dsp:txXfrm rot="10800000">
        <a:off x="0" y="776"/>
        <a:ext cx="3240360" cy="16691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61CFF9-F262-4A61-BCA3-67E9DC8E9016}">
      <dsp:nvSpPr>
        <dsp:cNvPr id="0" name=""/>
        <dsp:cNvSpPr/>
      </dsp:nvSpPr>
      <dsp:spPr>
        <a:xfrm>
          <a:off x="2513680" y="3250"/>
          <a:ext cx="1475251" cy="98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smtClean="0"/>
            <a:t>Direcção Nacional</a:t>
          </a:r>
          <a:endParaRPr lang="pt-PT" sz="2200" kern="1200" noProof="0"/>
        </a:p>
      </dsp:txBody>
      <dsp:txXfrm>
        <a:off x="2513680" y="3250"/>
        <a:ext cx="1475251" cy="983501"/>
      </dsp:txXfrm>
    </dsp:sp>
    <dsp:sp modelId="{14A59D18-A899-4A26-984D-81DDD3E04A6F}">
      <dsp:nvSpPr>
        <dsp:cNvPr id="0" name=""/>
        <dsp:cNvSpPr/>
      </dsp:nvSpPr>
      <dsp:spPr>
        <a:xfrm>
          <a:off x="1812935" y="986751"/>
          <a:ext cx="1438370" cy="393400"/>
        </a:xfrm>
        <a:custGeom>
          <a:avLst/>
          <a:gdLst/>
          <a:ahLst/>
          <a:cxnLst/>
          <a:rect l="0" t="0" r="0" b="0"/>
          <a:pathLst>
            <a:path>
              <a:moveTo>
                <a:pt x="1438370" y="0"/>
              </a:moveTo>
              <a:lnTo>
                <a:pt x="1438370" y="196700"/>
              </a:lnTo>
              <a:lnTo>
                <a:pt x="0" y="196700"/>
              </a:lnTo>
              <a:lnTo>
                <a:pt x="0" y="393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4C5C4-A50E-4DEB-8F90-FB9A25DB1136}">
      <dsp:nvSpPr>
        <dsp:cNvPr id="0" name=""/>
        <dsp:cNvSpPr/>
      </dsp:nvSpPr>
      <dsp:spPr>
        <a:xfrm>
          <a:off x="1075309" y="1380151"/>
          <a:ext cx="1475251" cy="98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smtClean="0"/>
            <a:t>Direcção Provincial</a:t>
          </a:r>
          <a:endParaRPr lang="pt-PT" sz="2200" kern="1200" noProof="0"/>
        </a:p>
      </dsp:txBody>
      <dsp:txXfrm>
        <a:off x="1075309" y="1380151"/>
        <a:ext cx="1475251" cy="983501"/>
      </dsp:txXfrm>
    </dsp:sp>
    <dsp:sp modelId="{78FB7848-95C3-4103-9C07-551D820F489F}">
      <dsp:nvSpPr>
        <dsp:cNvPr id="0" name=""/>
        <dsp:cNvSpPr/>
      </dsp:nvSpPr>
      <dsp:spPr>
        <a:xfrm>
          <a:off x="854021" y="2363653"/>
          <a:ext cx="958913" cy="393400"/>
        </a:xfrm>
        <a:custGeom>
          <a:avLst/>
          <a:gdLst/>
          <a:ahLst/>
          <a:cxnLst/>
          <a:rect l="0" t="0" r="0" b="0"/>
          <a:pathLst>
            <a:path>
              <a:moveTo>
                <a:pt x="958913" y="0"/>
              </a:moveTo>
              <a:lnTo>
                <a:pt x="958913" y="196700"/>
              </a:lnTo>
              <a:lnTo>
                <a:pt x="0" y="196700"/>
              </a:lnTo>
              <a:lnTo>
                <a:pt x="0" y="393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6667D-694C-4933-8961-6562A6962681}">
      <dsp:nvSpPr>
        <dsp:cNvPr id="0" name=""/>
        <dsp:cNvSpPr/>
      </dsp:nvSpPr>
      <dsp:spPr>
        <a:xfrm>
          <a:off x="116396" y="2757053"/>
          <a:ext cx="1475251" cy="98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smtClean="0"/>
            <a:t>Direcção Distrital</a:t>
          </a:r>
          <a:endParaRPr lang="pt-PT" sz="2200" kern="1200" noProof="0"/>
        </a:p>
      </dsp:txBody>
      <dsp:txXfrm>
        <a:off x="116396" y="2757053"/>
        <a:ext cx="1475251" cy="983501"/>
      </dsp:txXfrm>
    </dsp:sp>
    <dsp:sp modelId="{861F8CBA-3C04-4043-9E5E-14F1AA5EF229}">
      <dsp:nvSpPr>
        <dsp:cNvPr id="0" name=""/>
        <dsp:cNvSpPr/>
      </dsp:nvSpPr>
      <dsp:spPr>
        <a:xfrm>
          <a:off x="1812935" y="2363653"/>
          <a:ext cx="958913" cy="393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00"/>
              </a:lnTo>
              <a:lnTo>
                <a:pt x="958913" y="196700"/>
              </a:lnTo>
              <a:lnTo>
                <a:pt x="958913" y="393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75546-864E-4C87-8B03-93201AEBBF74}">
      <dsp:nvSpPr>
        <dsp:cNvPr id="0" name=""/>
        <dsp:cNvSpPr/>
      </dsp:nvSpPr>
      <dsp:spPr>
        <a:xfrm>
          <a:off x="2034223" y="2757053"/>
          <a:ext cx="1475251" cy="98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smtClean="0"/>
            <a:t>Direcção Distrital</a:t>
          </a:r>
          <a:endParaRPr lang="pt-PT" sz="2200" kern="1200" noProof="0"/>
        </a:p>
      </dsp:txBody>
      <dsp:txXfrm>
        <a:off x="2034223" y="2757053"/>
        <a:ext cx="1475251" cy="983501"/>
      </dsp:txXfrm>
    </dsp:sp>
    <dsp:sp modelId="{8023AB2C-584B-4C6F-A161-C8B79E041EA0}">
      <dsp:nvSpPr>
        <dsp:cNvPr id="0" name=""/>
        <dsp:cNvSpPr/>
      </dsp:nvSpPr>
      <dsp:spPr>
        <a:xfrm>
          <a:off x="3251306" y="986751"/>
          <a:ext cx="1438370" cy="393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00"/>
              </a:lnTo>
              <a:lnTo>
                <a:pt x="1438370" y="196700"/>
              </a:lnTo>
              <a:lnTo>
                <a:pt x="1438370" y="3934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8A2ED-24A6-47EB-B0AF-F29607CFB6D1}">
      <dsp:nvSpPr>
        <dsp:cNvPr id="0" name=""/>
        <dsp:cNvSpPr/>
      </dsp:nvSpPr>
      <dsp:spPr>
        <a:xfrm>
          <a:off x="3952051" y="1380151"/>
          <a:ext cx="1475251" cy="98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smtClean="0"/>
            <a:t>Direcção Provincial</a:t>
          </a:r>
          <a:endParaRPr lang="pt-PT" sz="2200" kern="1200" noProof="0"/>
        </a:p>
      </dsp:txBody>
      <dsp:txXfrm>
        <a:off x="3952051" y="1380151"/>
        <a:ext cx="1475251" cy="983501"/>
      </dsp:txXfrm>
    </dsp:sp>
    <dsp:sp modelId="{2368FF8E-18DA-4D19-881E-812AE61FAF97}">
      <dsp:nvSpPr>
        <dsp:cNvPr id="0" name=""/>
        <dsp:cNvSpPr/>
      </dsp:nvSpPr>
      <dsp:spPr>
        <a:xfrm>
          <a:off x="4643957" y="2363653"/>
          <a:ext cx="91440" cy="3934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4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F8483-EED6-4DEC-8E40-8610BC066A9F}">
      <dsp:nvSpPr>
        <dsp:cNvPr id="0" name=""/>
        <dsp:cNvSpPr/>
      </dsp:nvSpPr>
      <dsp:spPr>
        <a:xfrm>
          <a:off x="3952051" y="2757053"/>
          <a:ext cx="1475251" cy="983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noProof="0" smtClean="0"/>
            <a:t>Direcção Distrital</a:t>
          </a:r>
          <a:endParaRPr lang="pt-PT" sz="2200" kern="1200" noProof="0"/>
        </a:p>
      </dsp:txBody>
      <dsp:txXfrm>
        <a:off x="3952051" y="2757053"/>
        <a:ext cx="1475251" cy="983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898020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855360" y="4032000"/>
            <a:ext cx="898020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5652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56520" y="40320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855360" y="40320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45652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0920" y="4032000"/>
            <a:ext cx="2373120" cy="189360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760" y="4032000"/>
            <a:ext cx="2373120" cy="189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55360" y="1958400"/>
            <a:ext cx="8980200" cy="3971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8980200" cy="3970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4381920" cy="3970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56520" y="1958400"/>
            <a:ext cx="4381920" cy="3970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55360" y="629640"/>
            <a:ext cx="8980200" cy="5299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855360" y="40320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56520" y="1958400"/>
            <a:ext cx="4381920" cy="3970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4381920" cy="39708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5652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56520" y="40320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56520" y="1958400"/>
            <a:ext cx="438192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855360" y="4032000"/>
            <a:ext cx="8979480" cy="1893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55360" y="629640"/>
            <a:ext cx="898020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PT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855360" y="1958400"/>
            <a:ext cx="8980200" cy="3970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PT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PT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PT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PT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PT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PT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PT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245840" y="616320"/>
            <a:ext cx="2510280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>
                <a:solidFill>
                  <a:srgbClr val="000000"/>
                </a:solidFill>
                <a:latin typeface="Arial"/>
              </a:rPr>
              <a:t>Introdução</a:t>
            </a:r>
            <a:endParaRPr dirty="0"/>
          </a:p>
        </p:txBody>
      </p:sp>
      <p:sp>
        <p:nvSpPr>
          <p:cNvPr id="37" name="CustomShape 2"/>
          <p:cNvSpPr/>
          <p:nvPr/>
        </p:nvSpPr>
        <p:spPr>
          <a:xfrm>
            <a:off x="449362" y="1403573"/>
            <a:ext cx="9741960" cy="71642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  <a:latin typeface="Arial"/>
              </a:rPr>
              <a:t>Com o objectivo de facilitar a comprensão do fluxo de dados no SIS-MA foi criada esta apresentação que contem alguns elementos teoricos e exemplos reais.</a:t>
            </a:r>
            <a:endParaRPr sz="2000" dirty="0"/>
          </a:p>
        </p:txBody>
      </p:sp>
      <p:sp>
        <p:nvSpPr>
          <p:cNvPr id="38" name="CustomShape 3"/>
          <p:cNvSpPr/>
          <p:nvPr/>
        </p:nvSpPr>
        <p:spPr>
          <a:xfrm>
            <a:off x="1169442" y="2843733"/>
            <a:ext cx="4176464" cy="108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>
                <a:solidFill>
                  <a:srgbClr val="000000"/>
                </a:solidFill>
                <a:latin typeface="Arial"/>
              </a:rPr>
              <a:t>O </a:t>
            </a:r>
            <a:r>
              <a:rPr lang="pt-PT" sz="2000" dirty="0" smtClean="0">
                <a:solidFill>
                  <a:srgbClr val="000000"/>
                </a:solidFill>
                <a:latin typeface="Arial"/>
              </a:rPr>
              <a:t>percurso lógico que facilita a explicação envolve os conceitos de Conjunto, Sistema e Hierarquia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14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 dirty="0"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15" name="Diagram 14"/>
          <p:cNvGraphicFramePr/>
          <p:nvPr/>
        </p:nvGraphicFramePr>
        <p:xfrm>
          <a:off x="6570042" y="2339677"/>
          <a:ext cx="32403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CustomShape 3"/>
          <p:cNvSpPr/>
          <p:nvPr/>
        </p:nvSpPr>
        <p:spPr>
          <a:xfrm>
            <a:off x="1097434" y="4787949"/>
            <a:ext cx="4176464" cy="108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  <a:latin typeface="Arial"/>
              </a:rPr>
              <a:t>Estes três elementos teoricos são essenciais para a compreensão do SIS-MA</a:t>
            </a:r>
            <a:endParaRPr sz="2000" dirty="0"/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457474" y="467469"/>
            <a:ext cx="7344816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Qualidade</a:t>
            </a:r>
            <a:endParaRPr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stomShape 2"/>
          <p:cNvSpPr/>
          <p:nvPr/>
        </p:nvSpPr>
        <p:spPr>
          <a:xfrm>
            <a:off x="809402" y="1619597"/>
            <a:ext cx="2592288" cy="144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Controlo sobre acções individuais que acontecem no tempo presente</a:t>
            </a:r>
            <a:endParaRPr sz="2000" dirty="0"/>
          </a:p>
        </p:txBody>
      </p:sp>
      <p:sp>
        <p:nvSpPr>
          <p:cNvPr id="13" name="CustomShape 2"/>
          <p:cNvSpPr/>
          <p:nvPr/>
        </p:nvSpPr>
        <p:spPr>
          <a:xfrm>
            <a:off x="3689722" y="1547589"/>
            <a:ext cx="2592288" cy="165618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Controlo sobre acções individuais ou colectivas que aconteceram no tempo passado</a:t>
            </a:r>
            <a:endParaRPr sz="2000" dirty="0"/>
          </a:p>
        </p:txBody>
      </p:sp>
      <p:sp>
        <p:nvSpPr>
          <p:cNvPr id="15" name="CustomShape 2"/>
          <p:cNvSpPr/>
          <p:nvPr/>
        </p:nvSpPr>
        <p:spPr>
          <a:xfrm>
            <a:off x="6930082" y="1619597"/>
            <a:ext cx="2592288" cy="165618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Controlo sobre acções colectivas que aconteceram no tempo passado</a:t>
            </a:r>
            <a:endParaRPr sz="2000" dirty="0"/>
          </a:p>
        </p:txBody>
      </p:sp>
      <p:pic>
        <p:nvPicPr>
          <p:cNvPr id="22530" name="Picture 2" descr="C:\Users\mOASIS\Desktop\Fluxo de dados no SIS-MA\img\dataentr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378" y="4211885"/>
            <a:ext cx="2857500" cy="2857500"/>
          </a:xfrm>
          <a:prstGeom prst="rect">
            <a:avLst/>
          </a:prstGeom>
          <a:noFill/>
        </p:spPr>
      </p:pic>
      <p:sp>
        <p:nvSpPr>
          <p:cNvPr id="17" name="Oval Callout 16"/>
          <p:cNvSpPr/>
          <p:nvPr/>
        </p:nvSpPr>
        <p:spPr>
          <a:xfrm>
            <a:off x="377354" y="3275781"/>
            <a:ext cx="1728192" cy="1008112"/>
          </a:xfrm>
          <a:prstGeom prst="wedgeEllipseCallout">
            <a:avLst>
              <a:gd name="adj1" fmla="val 10614"/>
              <a:gd name="adj2" fmla="val 693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 smtClean="0">
                <a:solidFill>
                  <a:schemeClr val="tx1"/>
                </a:solidFill>
              </a:rPr>
              <a:t>50 ou SO ?</a:t>
            </a:r>
            <a:endParaRPr lang="pt-PT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SIS-MA\Training\Fluxo de dados no SIS-MA\img\EEs Helping One Anoth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9722" y="3491805"/>
            <a:ext cx="2391887" cy="2242394"/>
          </a:xfrm>
          <a:prstGeom prst="rect">
            <a:avLst/>
          </a:prstGeom>
          <a:noFill/>
        </p:spPr>
      </p:pic>
      <p:pic>
        <p:nvPicPr>
          <p:cNvPr id="1027" name="Picture 3" descr="H:\SIS-MA\Training\Fluxo de dados no SIS-MA\img\Cross Functional - Diverse Tea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4058" y="3635821"/>
            <a:ext cx="3125951" cy="201233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457474" y="467469"/>
            <a:ext cx="7344816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Interpretação</a:t>
            </a:r>
            <a:endParaRPr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stomShape 2"/>
          <p:cNvSpPr/>
          <p:nvPr/>
        </p:nvSpPr>
        <p:spPr>
          <a:xfrm>
            <a:off x="881410" y="1403573"/>
            <a:ext cx="7848872" cy="64807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Diferentes </a:t>
            </a:r>
            <a:r>
              <a:rPr lang="pt-PT" sz="2000" dirty="0" smtClean="0">
                <a:solidFill>
                  <a:srgbClr val="000000"/>
                </a:solidFill>
              </a:rPr>
              <a:t>profissões </a:t>
            </a:r>
            <a:r>
              <a:rPr lang="pt-PT" sz="2000" dirty="0" smtClean="0">
                <a:solidFill>
                  <a:srgbClr val="000000"/>
                </a:solidFill>
              </a:rPr>
              <a:t>= Diferentes interpretações</a:t>
            </a:r>
            <a:endParaRPr sz="2000" dirty="0"/>
          </a:p>
        </p:txBody>
      </p:sp>
      <p:pic>
        <p:nvPicPr>
          <p:cNvPr id="2050" name="Picture 2" descr="H:\SIS-MA\Training\Fluxo de dados no SIS-MA\img\Different perspectives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7514" y="2483693"/>
            <a:ext cx="6848475" cy="401002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457474" y="467469"/>
            <a:ext cx="7344816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Validação</a:t>
            </a:r>
            <a:endParaRPr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stomShape 2"/>
          <p:cNvSpPr/>
          <p:nvPr/>
        </p:nvSpPr>
        <p:spPr>
          <a:xfrm>
            <a:off x="6282010" y="1763613"/>
            <a:ext cx="3456384" cy="108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Quem decide, sobre qual assunto, como deve ser encaminhada a decisão.</a:t>
            </a:r>
            <a:endParaRPr sz="2000" dirty="0"/>
          </a:p>
        </p:txBody>
      </p:sp>
      <p:pic>
        <p:nvPicPr>
          <p:cNvPr id="1026" name="Picture 2" descr="H:\SIS-MA\Training\Fluxo de dados no SIS-MA\img\processo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330" y="1115541"/>
            <a:ext cx="5184576" cy="6196949"/>
          </a:xfrm>
          <a:prstGeom prst="rect">
            <a:avLst/>
          </a:prstGeom>
          <a:noFill/>
        </p:spPr>
      </p:pic>
      <p:sp>
        <p:nvSpPr>
          <p:cNvPr id="13" name="Flowchart: Decision 12"/>
          <p:cNvSpPr/>
          <p:nvPr/>
        </p:nvSpPr>
        <p:spPr>
          <a:xfrm>
            <a:off x="7290122" y="4067869"/>
            <a:ext cx="1512168" cy="12241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5" name="Straight Arrow Connector 14"/>
          <p:cNvCxnSpPr>
            <a:endCxn id="13" idx="0"/>
          </p:cNvCxnSpPr>
          <p:nvPr/>
        </p:nvCxnSpPr>
        <p:spPr>
          <a:xfrm>
            <a:off x="8010202" y="3419797"/>
            <a:ext cx="36004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434138" y="298774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Pergunt</a:t>
            </a:r>
            <a:r>
              <a:rPr lang="en-US" dirty="0" smtClean="0"/>
              <a:t>a</a:t>
            </a:r>
            <a:endParaRPr lang="pt-PT" dirty="0"/>
          </a:p>
        </p:txBody>
      </p:sp>
      <p:cxnSp>
        <p:nvCxnSpPr>
          <p:cNvPr id="24" name="Straight Connector 23"/>
          <p:cNvCxnSpPr>
            <a:stCxn id="13" idx="3"/>
          </p:cNvCxnSpPr>
          <p:nvPr/>
        </p:nvCxnSpPr>
        <p:spPr>
          <a:xfrm flipV="1">
            <a:off x="8802290" y="4643933"/>
            <a:ext cx="576064" cy="360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1"/>
          </p:cNvCxnSpPr>
          <p:nvPr/>
        </p:nvCxnSpPr>
        <p:spPr>
          <a:xfrm flipH="1">
            <a:off x="6786066" y="4679937"/>
            <a:ext cx="504056" cy="360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86066" y="4715941"/>
            <a:ext cx="72008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378354" y="4643933"/>
            <a:ext cx="72008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14058" y="428389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Sim</a:t>
            </a:r>
            <a:endParaRPr lang="pt-PT" dirty="0"/>
          </a:p>
        </p:txBody>
      </p:sp>
      <p:sp>
        <p:nvSpPr>
          <p:cNvPr id="34" name="TextBox 33"/>
          <p:cNvSpPr txBox="1"/>
          <p:nvPr/>
        </p:nvSpPr>
        <p:spPr>
          <a:xfrm>
            <a:off x="8874298" y="421188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Não</a:t>
            </a:r>
            <a:endParaRPr lang="pt-PT" dirty="0"/>
          </a:p>
        </p:txBody>
      </p:sp>
      <p:sp>
        <p:nvSpPr>
          <p:cNvPr id="35" name="Flowchart: Process 34"/>
          <p:cNvSpPr/>
          <p:nvPr/>
        </p:nvSpPr>
        <p:spPr>
          <a:xfrm>
            <a:off x="6282010" y="5724053"/>
            <a:ext cx="122413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dirty="0" smtClean="0"/>
              <a:t>Consequência</a:t>
            </a:r>
            <a:endParaRPr lang="pt-PT" sz="1200" dirty="0"/>
          </a:p>
        </p:txBody>
      </p:sp>
      <p:sp>
        <p:nvSpPr>
          <p:cNvPr id="37" name="Flowchart: Process 36"/>
          <p:cNvSpPr/>
          <p:nvPr/>
        </p:nvSpPr>
        <p:spPr>
          <a:xfrm>
            <a:off x="8802290" y="5580037"/>
            <a:ext cx="122413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200" dirty="0" smtClean="0"/>
              <a:t>Consequência</a:t>
            </a:r>
            <a:endParaRPr lang="pt-PT" sz="1200" dirty="0"/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3"/>
          <p:cNvSpPr/>
          <p:nvPr/>
        </p:nvSpPr>
        <p:spPr>
          <a:xfrm>
            <a:off x="233338" y="2051645"/>
            <a:ext cx="10081120" cy="11521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Um conjunto é uma colecção de elementos .</a:t>
            </a:r>
          </a:p>
          <a:p>
            <a:pPr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A relação básica entre um objecto e o conjunto é a relação de pertinência: quando um objecto x é um dos elementos que compõem o conjunto A, dizemos que x pertence a A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Down Arrow Callout 11"/>
          <p:cNvSpPr/>
          <p:nvPr/>
        </p:nvSpPr>
        <p:spPr>
          <a:xfrm>
            <a:off x="2537594" y="467469"/>
            <a:ext cx="5040560" cy="13681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/>
              <a:t>Conjunto</a:t>
            </a:r>
            <a:endParaRPr lang="pt-PT" sz="3600" dirty="0"/>
          </a:p>
        </p:txBody>
      </p:sp>
      <p:sp>
        <p:nvSpPr>
          <p:cNvPr id="13" name="Oval 12"/>
          <p:cNvSpPr/>
          <p:nvPr/>
        </p:nvSpPr>
        <p:spPr>
          <a:xfrm>
            <a:off x="377354" y="3635821"/>
            <a:ext cx="3240360" cy="1944216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305346" y="3275781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A</a:t>
            </a:r>
            <a:endParaRPr lang="pt-PT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77554" y="47159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pt-PT" dirty="0"/>
          </a:p>
        </p:txBody>
      </p:sp>
      <p:sp>
        <p:nvSpPr>
          <p:cNvPr id="17" name="TextBox 16"/>
          <p:cNvSpPr txBox="1"/>
          <p:nvPr/>
        </p:nvSpPr>
        <p:spPr>
          <a:xfrm>
            <a:off x="4481810" y="3707829"/>
            <a:ext cx="46805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Para que a relação possa ser valida é preciso definir seja A que x. Por exemplo:</a:t>
            </a:r>
          </a:p>
          <a:p>
            <a:endParaRPr lang="pt-PT" dirty="0" smtClean="0"/>
          </a:p>
          <a:p>
            <a:r>
              <a:rPr lang="pt-PT" dirty="0" smtClean="0"/>
              <a:t>A = Estruturas de Saúde em Moçambique</a:t>
            </a:r>
          </a:p>
          <a:p>
            <a:endParaRPr lang="pt-PT" dirty="0" smtClean="0"/>
          </a:p>
          <a:p>
            <a:r>
              <a:rPr lang="pt-PT" dirty="0" smtClean="0"/>
              <a:t>X = Centro </a:t>
            </a:r>
            <a:r>
              <a:rPr lang="pt-PT" dirty="0" smtClean="0"/>
              <a:t>de Saúde de </a:t>
            </a:r>
            <a:r>
              <a:rPr lang="pt-PT" dirty="0" smtClean="0"/>
              <a:t>Kazula</a:t>
            </a:r>
            <a:endParaRPr lang="pt-PT" dirty="0" smtClean="0"/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3"/>
          <p:cNvSpPr/>
          <p:nvPr/>
        </p:nvSpPr>
        <p:spPr>
          <a:xfrm>
            <a:off x="233338" y="2051645"/>
            <a:ext cx="10081120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Um sistema é um conjunto de elementos que interagem, isto é relações entre elementos que têm pelo menos uma caracteristica comum.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Down Arrow Callout 11"/>
          <p:cNvSpPr/>
          <p:nvPr/>
        </p:nvSpPr>
        <p:spPr>
          <a:xfrm>
            <a:off x="2537594" y="467469"/>
            <a:ext cx="5040560" cy="13681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/>
              <a:t>Sistema</a:t>
            </a:r>
            <a:endParaRPr lang="pt-PT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913858" y="3419797"/>
            <a:ext cx="46805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Para que a interação possa ser valida é preciso definir A, x, y e também a seta </a:t>
            </a:r>
            <a:r>
              <a:rPr lang="pt-PT" i="1" dirty="0" smtClean="0"/>
              <a:t>i</a:t>
            </a:r>
            <a:r>
              <a:rPr lang="pt-PT" sz="1000" i="1" dirty="0" smtClean="0"/>
              <a:t>1</a:t>
            </a:r>
            <a:r>
              <a:rPr lang="pt-PT" dirty="0" smtClean="0"/>
              <a:t>. Por exemplo:</a:t>
            </a:r>
          </a:p>
          <a:p>
            <a:endParaRPr lang="pt-PT" dirty="0" smtClean="0"/>
          </a:p>
          <a:p>
            <a:r>
              <a:rPr lang="pt-PT" dirty="0" smtClean="0"/>
              <a:t>A = Estruturas de Saúde em Moçambique</a:t>
            </a:r>
          </a:p>
          <a:p>
            <a:endParaRPr lang="pt-PT" dirty="0" smtClean="0"/>
          </a:p>
          <a:p>
            <a:r>
              <a:rPr lang="pt-PT" dirty="0" smtClean="0"/>
              <a:t>X = Centro </a:t>
            </a:r>
            <a:r>
              <a:rPr lang="pt-PT" dirty="0" smtClean="0"/>
              <a:t>de Saúde de Moatize</a:t>
            </a:r>
          </a:p>
          <a:p>
            <a:endParaRPr lang="pt-PT" dirty="0" smtClean="0"/>
          </a:p>
          <a:p>
            <a:r>
              <a:rPr lang="pt-PT" dirty="0" smtClean="0"/>
              <a:t>Y = SDSMAS Moatize</a:t>
            </a:r>
          </a:p>
          <a:p>
            <a:endParaRPr lang="pt-PT" dirty="0" smtClean="0"/>
          </a:p>
          <a:p>
            <a:r>
              <a:rPr lang="pt-PT" i="1" dirty="0" smtClean="0"/>
              <a:t>i</a:t>
            </a:r>
            <a:r>
              <a:rPr lang="pt-PT" sz="1000" i="1" dirty="0" smtClean="0"/>
              <a:t>1 </a:t>
            </a:r>
            <a:r>
              <a:rPr lang="pt-PT" dirty="0" smtClean="0"/>
              <a:t> = Troca de informações</a:t>
            </a:r>
            <a:endParaRPr lang="pt-PT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737394" y="3275781"/>
            <a:ext cx="3312368" cy="2304256"/>
            <a:chOff x="305346" y="3275781"/>
            <a:chExt cx="3312368" cy="2304256"/>
          </a:xfrm>
        </p:grpSpPr>
        <p:sp>
          <p:nvSpPr>
            <p:cNvPr id="13" name="Oval 12"/>
            <p:cNvSpPr/>
            <p:nvPr/>
          </p:nvSpPr>
          <p:spPr>
            <a:xfrm>
              <a:off x="377354" y="3635821"/>
              <a:ext cx="3240360" cy="1944216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5346" y="3275781"/>
              <a:ext cx="5918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/>
                <a:t>A</a:t>
              </a:r>
              <a:endParaRPr lang="pt-PT" sz="4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77554" y="471594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pt-PT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57474" y="42118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pt-PT" dirty="0"/>
            </a:p>
          </p:txBody>
        </p: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>
              <a:off x="1745506" y="4499917"/>
              <a:ext cx="432048" cy="40069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61330" y="7164213"/>
            <a:ext cx="43829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smtClean="0"/>
              <a:t>Nota: SDSMAS = Serviço Distrital de Saúde Mulher e Acção Social</a:t>
            </a:r>
            <a:endParaRPr lang="pt-PT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393578" y="428389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sz="1000" i="1" dirty="0" smtClean="0"/>
              <a:t>1</a:t>
            </a:r>
            <a:endParaRPr lang="pt-PT" dirty="0"/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3"/>
          <p:cNvSpPr/>
          <p:nvPr/>
        </p:nvSpPr>
        <p:spPr>
          <a:xfrm>
            <a:off x="233338" y="2051645"/>
            <a:ext cx="10081120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Uma hierarquia é um arranjo de elementos que são posicionados em diferentes níveis, tipicamente em cima ou em baixo. A posição define a relação hierarquica.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Down Arrow Callout 11"/>
          <p:cNvSpPr/>
          <p:nvPr/>
        </p:nvSpPr>
        <p:spPr>
          <a:xfrm>
            <a:off x="2537594" y="467469"/>
            <a:ext cx="5040560" cy="13681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/>
              <a:t>Hierarquia</a:t>
            </a:r>
            <a:endParaRPr lang="pt-PT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25826" y="3419797"/>
            <a:ext cx="49685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Para que a Hierarquia possa ser valida não é suficiente definir A, x, y e a seta </a:t>
            </a:r>
            <a:r>
              <a:rPr lang="pt-PT" i="1" dirty="0" smtClean="0"/>
              <a:t>i</a:t>
            </a:r>
            <a:r>
              <a:rPr lang="pt-PT" sz="1000" i="1" dirty="0" smtClean="0"/>
              <a:t>1</a:t>
            </a:r>
            <a:r>
              <a:rPr lang="pt-PT" dirty="0" smtClean="0"/>
              <a:t> mas é preciso posicionar x e y. Por exemplo:</a:t>
            </a:r>
          </a:p>
          <a:p>
            <a:endParaRPr lang="pt-PT" dirty="0" smtClean="0"/>
          </a:p>
          <a:p>
            <a:r>
              <a:rPr lang="pt-PT" dirty="0" smtClean="0"/>
              <a:t>A = Estruturas de Saúde em Moçambique</a:t>
            </a:r>
          </a:p>
          <a:p>
            <a:endParaRPr lang="pt-PT" dirty="0" smtClean="0"/>
          </a:p>
          <a:p>
            <a:r>
              <a:rPr lang="pt-PT" dirty="0" smtClean="0"/>
              <a:t>X = Direcção </a:t>
            </a:r>
            <a:r>
              <a:rPr lang="pt-PT" dirty="0" smtClean="0"/>
              <a:t>Provincial de Saúde de Maputo</a:t>
            </a:r>
          </a:p>
          <a:p>
            <a:endParaRPr lang="pt-PT" dirty="0" smtClean="0"/>
          </a:p>
          <a:p>
            <a:r>
              <a:rPr lang="pt-PT" dirty="0" smtClean="0"/>
              <a:t>Y = Direcção </a:t>
            </a:r>
            <a:r>
              <a:rPr lang="pt-PT" dirty="0" smtClean="0"/>
              <a:t>Nacional do </a:t>
            </a:r>
            <a:r>
              <a:rPr lang="pt-PT" dirty="0" smtClean="0"/>
              <a:t>MISAU</a:t>
            </a:r>
          </a:p>
          <a:p>
            <a:endParaRPr lang="pt-PT" dirty="0" smtClean="0"/>
          </a:p>
          <a:p>
            <a:r>
              <a:rPr lang="pt-PT" i="1" dirty="0" smtClean="0"/>
              <a:t>i</a:t>
            </a:r>
            <a:r>
              <a:rPr lang="pt-PT" sz="1000" i="1" dirty="0" smtClean="0"/>
              <a:t>1 </a:t>
            </a:r>
            <a:r>
              <a:rPr lang="pt-PT" dirty="0" smtClean="0"/>
              <a:t> = Directiva</a:t>
            </a:r>
            <a:endParaRPr lang="pt-PT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61330" y="7164213"/>
            <a:ext cx="34547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smtClean="0"/>
              <a:t>Nota: MISAU = Ministério de Saúde de Moçambique</a:t>
            </a:r>
            <a:endParaRPr lang="pt-PT" sz="11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737394" y="3275781"/>
            <a:ext cx="3312368" cy="2304256"/>
            <a:chOff x="737394" y="3275781"/>
            <a:chExt cx="3312368" cy="2304256"/>
          </a:xfrm>
        </p:grpSpPr>
        <p:sp>
          <p:nvSpPr>
            <p:cNvPr id="13" name="Oval 12"/>
            <p:cNvSpPr/>
            <p:nvPr/>
          </p:nvSpPr>
          <p:spPr>
            <a:xfrm>
              <a:off x="809402" y="3635821"/>
              <a:ext cx="3240360" cy="1944216"/>
            </a:xfrm>
            <a:prstGeom prst="ellipse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7394" y="3275781"/>
              <a:ext cx="59182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/>
                <a:t>A</a:t>
              </a:r>
              <a:endParaRPr lang="pt-PT" sz="4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21570" y="399586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pt-PT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21570" y="4931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pt-PT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465586" y="4427909"/>
              <a:ext cx="0" cy="57606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7594" y="4499917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i</a:t>
              </a:r>
              <a:r>
                <a:rPr lang="en-US" sz="1000" i="1" dirty="0" smtClean="0"/>
                <a:t>1</a:t>
              </a:r>
              <a:endParaRPr lang="pt-PT" dirty="0"/>
            </a:p>
          </p:txBody>
        </p:sp>
      </p:grp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3"/>
          <p:cNvSpPr/>
          <p:nvPr/>
        </p:nvSpPr>
        <p:spPr>
          <a:xfrm>
            <a:off x="233338" y="1907629"/>
            <a:ext cx="10081120" cy="7920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Finalmente a leitura de um sistema hierarquico começa a ter sentido no momento em que os três conceitos expressos precedentemente sejam rigorosamente definidos.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" name="Rounded Rectangle 17"/>
          <p:cNvSpPr/>
          <p:nvPr/>
        </p:nvSpPr>
        <p:spPr>
          <a:xfrm>
            <a:off x="2465586" y="251445"/>
            <a:ext cx="52565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/>
              <a:t>Sistema hierarquico</a:t>
            </a:r>
            <a:endParaRPr lang="pt-PT" sz="3600" dirty="0"/>
          </a:p>
        </p:txBody>
      </p:sp>
      <p:graphicFrame>
        <p:nvGraphicFramePr>
          <p:cNvPr id="20" name="Diagram 19"/>
          <p:cNvGraphicFramePr/>
          <p:nvPr/>
        </p:nvGraphicFramePr>
        <p:xfrm>
          <a:off x="4337794" y="3059757"/>
          <a:ext cx="5543699" cy="3743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77354" y="2915741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A definição do conjunto, sistema e hierarquia permite criar o contexto.</a:t>
            </a:r>
          </a:p>
          <a:p>
            <a:r>
              <a:rPr lang="pt-PT" sz="2000" dirty="0" smtClean="0"/>
              <a:t>Isto é um complexo </a:t>
            </a:r>
            <a:r>
              <a:rPr lang="pt-PT" sz="2000" dirty="0" smtClean="0"/>
              <a:t>de circunstâncias à volta de uma situação</a:t>
            </a:r>
            <a:r>
              <a:rPr lang="pt-PT" sz="2000" dirty="0" smtClean="0"/>
              <a:t>.</a:t>
            </a:r>
            <a:endParaRPr lang="pt-PT" sz="2000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521370" y="5436021"/>
            <a:ext cx="2808312" cy="144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</a:rPr>
              <a:t>Exercitação</a:t>
            </a:r>
          </a:p>
          <a:p>
            <a:pPr algn="ctr"/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Identifique o contexto da figura ao lado</a:t>
            </a: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249562" y="467469"/>
            <a:ext cx="5616624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Tipologia</a:t>
            </a:r>
            <a:endParaRPr dirty="0"/>
          </a:p>
        </p:txBody>
      </p:sp>
      <p:sp>
        <p:nvSpPr>
          <p:cNvPr id="37" name="CustomShape 2"/>
          <p:cNvSpPr/>
          <p:nvPr/>
        </p:nvSpPr>
        <p:spPr>
          <a:xfrm>
            <a:off x="449362" y="1403573"/>
            <a:ext cx="9741960" cy="11521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O desenvolvimento de um sistema electrónico nacional de monitoria e avaliação tem como objectivo principal recolher os dados relativos ao sistema de saúde de forma eficaz, e fornecer informações de qualidade em tempo oportuno</a:t>
            </a:r>
            <a:endParaRPr sz="2000" dirty="0"/>
          </a:p>
        </p:txBody>
      </p:sp>
      <p:sp>
        <p:nvSpPr>
          <p:cNvPr id="38" name="CustomShape 3"/>
          <p:cNvSpPr/>
          <p:nvPr/>
        </p:nvSpPr>
        <p:spPr>
          <a:xfrm>
            <a:off x="1169442" y="2843733"/>
            <a:ext cx="8352928" cy="72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Na prática o núcleo é representado pelos </a:t>
            </a:r>
            <a:r>
              <a:rPr lang="pt-PT" sz="2000" dirty="0" smtClean="0">
                <a:solidFill>
                  <a:srgbClr val="000000"/>
                </a:solidFill>
              </a:rPr>
              <a:t>dados, </a:t>
            </a:r>
            <a:r>
              <a:rPr lang="pt-PT" sz="2000" dirty="0" smtClean="0">
                <a:solidFill>
                  <a:srgbClr val="000000"/>
                </a:solidFill>
              </a:rPr>
              <a:t>as funções do sistema desejado podem-se resumir no seguinte diagrama simplificado 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385466" y="4211885"/>
            <a:ext cx="8136904" cy="1368152"/>
            <a:chOff x="48" y="30"/>
            <a:chExt cx="9598" cy="1371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48" y="64"/>
              <a:ext cx="1832" cy="1337"/>
            </a:xfrm>
            <a:prstGeom prst="rect">
              <a:avLst/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DejaVu Sans" pitchFamily="34" charset="0"/>
                  <a:cs typeface="Times New Roman" pitchFamily="18" charset="0"/>
                </a:rPr>
                <a:t>Recolha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664" y="63"/>
              <a:ext cx="1832" cy="1337"/>
            </a:xfrm>
            <a:prstGeom prst="rect">
              <a:avLst/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DejaVu Sans" pitchFamily="34" charset="0"/>
                  <a:cs typeface="Times New Roman" pitchFamily="18" charset="0"/>
                </a:rPr>
                <a:t>Armazenamento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5281" y="47"/>
              <a:ext cx="1832" cy="1337"/>
            </a:xfrm>
            <a:prstGeom prst="rect">
              <a:avLst/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DejaVu Sans" pitchFamily="34" charset="0"/>
                  <a:cs typeface="Times New Roman" pitchFamily="18" charset="0"/>
                </a:rPr>
                <a:t>Tratamento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7814" y="30"/>
              <a:ext cx="1832" cy="1337"/>
            </a:xfrm>
            <a:prstGeom prst="rect">
              <a:avLst/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DejaVu Sans" pitchFamily="34" charset="0"/>
                  <a:cs typeface="Times New Roman" pitchFamily="18" charset="0"/>
                </a:rPr>
                <a:t>Produção de</a:t>
              </a:r>
              <a:endParaRPr kumimoji="0" lang="pt-PT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iberation Serif" pitchFamily="18" charset="0"/>
                  <a:ea typeface="DejaVu Sans" pitchFamily="34" charset="0"/>
                  <a:cs typeface="Times New Roman" pitchFamily="18" charset="0"/>
                </a:rPr>
                <a:t>relatórios</a:t>
              </a:r>
              <a:endParaRPr kumimoji="0" lang="pt-P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2030" y="323"/>
              <a:ext cx="483" cy="77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4614" y="323"/>
              <a:ext cx="483" cy="77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7247" y="273"/>
              <a:ext cx="483" cy="77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FE7F5"/>
            </a:soli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</p:grp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249562" y="467469"/>
            <a:ext cx="5616624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Recolha</a:t>
            </a:r>
            <a:endParaRPr dirty="0"/>
          </a:p>
        </p:txBody>
      </p:sp>
      <p:sp>
        <p:nvSpPr>
          <p:cNvPr id="37" name="CustomShape 2"/>
          <p:cNvSpPr/>
          <p:nvPr/>
        </p:nvSpPr>
        <p:spPr>
          <a:xfrm>
            <a:off x="449362" y="1331565"/>
            <a:ext cx="9741960" cy="86409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A recolha dos dados úteis é realizada a partir dos profissionais de saúde no terreno, para posterior agregação. O processo de agregação segue um esquema hierarquico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953418" y="2267669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A</a:t>
            </a:r>
            <a:endParaRPr lang="pt-PT" sz="6600" dirty="0"/>
          </a:p>
        </p:txBody>
      </p:sp>
      <p:sp>
        <p:nvSpPr>
          <p:cNvPr id="21" name="Right Arrow 20"/>
          <p:cNvSpPr/>
          <p:nvPr/>
        </p:nvSpPr>
        <p:spPr>
          <a:xfrm>
            <a:off x="2537594" y="2267669"/>
            <a:ext cx="475252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smtClean="0"/>
              <a:t>Fluxo</a:t>
            </a:r>
            <a:r>
              <a:rPr lang="pt-PT" sz="3600" smtClean="0"/>
              <a:t> de </a:t>
            </a:r>
            <a:r>
              <a:rPr lang="pt-PT" sz="3600" smtClean="0"/>
              <a:t>dados</a:t>
            </a:r>
            <a:endParaRPr lang="pt-PT" sz="3600"/>
          </a:p>
        </p:txBody>
      </p:sp>
      <p:sp>
        <p:nvSpPr>
          <p:cNvPr id="22" name="Oval 21"/>
          <p:cNvSpPr/>
          <p:nvPr/>
        </p:nvSpPr>
        <p:spPr>
          <a:xfrm>
            <a:off x="7650162" y="2339677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pt-PT" sz="6600" dirty="0"/>
          </a:p>
        </p:txBody>
      </p:sp>
      <p:sp>
        <p:nvSpPr>
          <p:cNvPr id="23" name="Oval 22"/>
          <p:cNvSpPr/>
          <p:nvPr/>
        </p:nvSpPr>
        <p:spPr>
          <a:xfrm>
            <a:off x="3617714" y="3851845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</a:t>
            </a:r>
            <a:r>
              <a:rPr lang="en-US" sz="3200" dirty="0" smtClean="0"/>
              <a:t>1</a:t>
            </a:r>
            <a:endParaRPr lang="pt-PT" sz="3200" dirty="0"/>
          </a:p>
        </p:txBody>
      </p:sp>
      <p:sp>
        <p:nvSpPr>
          <p:cNvPr id="25" name="Oval 24"/>
          <p:cNvSpPr/>
          <p:nvPr/>
        </p:nvSpPr>
        <p:spPr>
          <a:xfrm>
            <a:off x="3617714" y="5796061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B</a:t>
            </a:r>
            <a:r>
              <a:rPr lang="en-US" sz="3200" dirty="0" smtClean="0"/>
              <a:t>2</a:t>
            </a:r>
            <a:endParaRPr lang="pt-PT" sz="3200" dirty="0"/>
          </a:p>
        </p:txBody>
      </p:sp>
      <p:sp>
        <p:nvSpPr>
          <p:cNvPr id="26" name="Oval 25"/>
          <p:cNvSpPr/>
          <p:nvPr/>
        </p:nvSpPr>
        <p:spPr>
          <a:xfrm>
            <a:off x="7650162" y="4499917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C</a:t>
            </a:r>
            <a:endParaRPr lang="pt-PT" sz="6600" dirty="0"/>
          </a:p>
        </p:txBody>
      </p:sp>
      <p:sp>
        <p:nvSpPr>
          <p:cNvPr id="27" name="Right Arrow 26"/>
          <p:cNvSpPr/>
          <p:nvPr/>
        </p:nvSpPr>
        <p:spPr>
          <a:xfrm rot="236222">
            <a:off x="4930548" y="4221366"/>
            <a:ext cx="26642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smtClean="0"/>
              <a:t>Fluxo</a:t>
            </a:r>
            <a:r>
              <a:rPr lang="pt-PT" sz="2000" smtClean="0"/>
              <a:t> de </a:t>
            </a:r>
            <a:r>
              <a:rPr lang="pt-PT" sz="2000" smtClean="0"/>
              <a:t>dados</a:t>
            </a:r>
            <a:endParaRPr lang="pt-PT" sz="2000"/>
          </a:p>
        </p:txBody>
      </p:sp>
      <p:sp>
        <p:nvSpPr>
          <p:cNvPr id="28" name="Right Arrow 27"/>
          <p:cNvSpPr/>
          <p:nvPr/>
        </p:nvSpPr>
        <p:spPr>
          <a:xfrm rot="20769822">
            <a:off x="4880688" y="5601184"/>
            <a:ext cx="266429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smtClean="0"/>
              <a:t>Fluxo</a:t>
            </a:r>
            <a:r>
              <a:rPr lang="pt-PT" sz="2000" smtClean="0"/>
              <a:t> de </a:t>
            </a:r>
            <a:r>
              <a:rPr lang="pt-PT" sz="2000" smtClean="0"/>
              <a:t>dados</a:t>
            </a:r>
            <a:endParaRPr lang="pt-PT" sz="2000"/>
          </a:p>
        </p:txBody>
      </p:sp>
      <p:sp>
        <p:nvSpPr>
          <p:cNvPr id="30" name="Rounded Rectangle 29"/>
          <p:cNvSpPr/>
          <p:nvPr/>
        </p:nvSpPr>
        <p:spPr>
          <a:xfrm>
            <a:off x="521370" y="5436021"/>
            <a:ext cx="2808312" cy="14401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smtClean="0">
                <a:solidFill>
                  <a:schemeClr val="tx1"/>
                </a:solidFill>
              </a:rPr>
              <a:t>Exercitação</a:t>
            </a:r>
          </a:p>
          <a:p>
            <a:pPr algn="ctr"/>
            <a:endParaRPr lang="pt-PT" dirty="0" smtClean="0">
              <a:solidFill>
                <a:schemeClr val="tx1"/>
              </a:solidFill>
            </a:endParaRPr>
          </a:p>
          <a:p>
            <a:pPr algn="ctr"/>
            <a:r>
              <a:rPr lang="pt-PT" dirty="0" smtClean="0">
                <a:solidFill>
                  <a:schemeClr val="tx1"/>
                </a:solidFill>
              </a:rPr>
              <a:t>Identifique A, B, C</a:t>
            </a: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457474" y="467469"/>
            <a:ext cx="7344816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Retroinformação</a:t>
            </a:r>
            <a:endParaRPr dirty="0"/>
          </a:p>
        </p:txBody>
      </p:sp>
      <p:sp>
        <p:nvSpPr>
          <p:cNvPr id="37" name="CustomShape 2"/>
          <p:cNvSpPr/>
          <p:nvPr/>
        </p:nvSpPr>
        <p:spPr>
          <a:xfrm>
            <a:off x="2321570" y="2987749"/>
            <a:ext cx="5832648" cy="86409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A hierarquia representa o esquema de referência para o processo de retroinformação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241450" y="3995861"/>
            <a:ext cx="7848872" cy="2304256"/>
            <a:chOff x="953418" y="2267669"/>
            <a:chExt cx="7848872" cy="2304256"/>
          </a:xfrm>
        </p:grpSpPr>
        <p:sp>
          <p:nvSpPr>
            <p:cNvPr id="20" name="Oval 19"/>
            <p:cNvSpPr/>
            <p:nvPr/>
          </p:nvSpPr>
          <p:spPr>
            <a:xfrm>
              <a:off x="953418" y="2267669"/>
              <a:ext cx="1152128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/>
                <a:t>A</a:t>
              </a:r>
              <a:endParaRPr lang="pt-PT" sz="6600" dirty="0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2537594" y="2267669"/>
              <a:ext cx="4752528" cy="122413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3600" dirty="0" smtClean="0"/>
                <a:t>Fluxo de dados</a:t>
              </a:r>
              <a:endParaRPr lang="pt-PT" sz="36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7650162" y="2339677"/>
              <a:ext cx="1152128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/>
                <a:t>C</a:t>
              </a:r>
              <a:endParaRPr lang="pt-PT" sz="6600" dirty="0"/>
            </a:p>
          </p:txBody>
        </p:sp>
        <p:sp>
          <p:nvSpPr>
            <p:cNvPr id="29" name="U-Turn Arrow 28"/>
            <p:cNvSpPr/>
            <p:nvPr/>
          </p:nvSpPr>
          <p:spPr>
            <a:xfrm rot="10800000">
              <a:off x="1241450" y="3563813"/>
              <a:ext cx="7056784" cy="1008112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5461"/>
                <a:gd name="adj5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CustomShape 2"/>
          <p:cNvSpPr/>
          <p:nvPr/>
        </p:nvSpPr>
        <p:spPr>
          <a:xfrm>
            <a:off x="1169442" y="1475581"/>
            <a:ext cx="8496944" cy="86409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Informação que o emissor obtém da reação do recetor à sua mensagem, e pode ser utilizada como uma medida do resultado da comunicação</a:t>
            </a:r>
            <a:endParaRPr sz="2000" dirty="0"/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457474" y="467469"/>
            <a:ext cx="7344816" cy="57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PT" sz="3200" dirty="0" smtClean="0">
                <a:solidFill>
                  <a:srgbClr val="000000"/>
                </a:solidFill>
                <a:latin typeface="Arial"/>
              </a:rPr>
              <a:t>Fluxo de dados - Alimentação</a:t>
            </a:r>
            <a:endParaRPr dirty="0"/>
          </a:p>
        </p:txBody>
      </p:sp>
      <p:sp>
        <p:nvSpPr>
          <p:cNvPr id="37" name="CustomShape 2"/>
          <p:cNvSpPr/>
          <p:nvPr/>
        </p:nvSpPr>
        <p:spPr>
          <a:xfrm>
            <a:off x="521370" y="2987749"/>
            <a:ext cx="1944216" cy="29523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Os Programas de Saúde alimentam o SIS-MA através de modelos preenchidos pelos Profissionais de Saúde</a:t>
            </a:r>
            <a:endParaRPr sz="2000" dirty="0"/>
          </a:p>
        </p:txBody>
      </p:sp>
      <p:sp>
        <p:nvSpPr>
          <p:cNvPr id="44" name="CustomShape 6"/>
          <p:cNvSpPr/>
          <p:nvPr/>
        </p:nvSpPr>
        <p:spPr>
          <a:xfrm>
            <a:off x="0" y="0"/>
            <a:ext cx="1965170" cy="270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PT" sz="1200" b="1" dirty="0" smtClean="0">
                <a:solidFill>
                  <a:srgbClr val="000000"/>
                </a:solidFill>
                <a:latin typeface="Calibri"/>
              </a:rPr>
              <a:t>O fluxo de </a:t>
            </a:r>
            <a:r>
              <a:rPr lang="pt-PT" sz="1200" b="1" dirty="0">
                <a:solidFill>
                  <a:srgbClr val="000000"/>
                </a:solidFill>
                <a:latin typeface="Calibri"/>
              </a:rPr>
              <a:t>dados no SIS-MA</a:t>
            </a:r>
            <a:endParaRPr dirty="0"/>
          </a:p>
        </p:txBody>
      </p:sp>
      <p:grpSp>
        <p:nvGrpSpPr>
          <p:cNvPr id="2" name="Group 13"/>
          <p:cNvGrpSpPr/>
          <p:nvPr/>
        </p:nvGrpSpPr>
        <p:grpSpPr>
          <a:xfrm>
            <a:off x="9378354" y="107429"/>
            <a:ext cx="1195920" cy="779040"/>
            <a:chOff x="9137520" y="356760"/>
            <a:chExt cx="1195920" cy="779040"/>
          </a:xfrm>
        </p:grpSpPr>
        <p:pic>
          <p:nvPicPr>
            <p:cNvPr id="45" name="Picture 4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37520" y="680400"/>
              <a:ext cx="579960" cy="388800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CustomShape 7"/>
            <p:cNvSpPr/>
            <p:nvPr/>
          </p:nvSpPr>
          <p:spPr>
            <a:xfrm>
              <a:off x="9137520" y="356760"/>
              <a:ext cx="1195920" cy="23148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/>
            <a:lstStyle/>
            <a:p>
              <a:r>
                <a:rPr lang="pt-PT" sz="1000"/>
                <a:t>Financiado por</a:t>
              </a:r>
              <a:endParaRPr/>
            </a:p>
          </p:txBody>
        </p:sp>
        <p:pic>
          <p:nvPicPr>
            <p:cNvPr id="47" name="Picture 4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9440" y="589320"/>
              <a:ext cx="494640" cy="54648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1069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457200"/>
            <a:ext cx="106918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CustomShape 2"/>
          <p:cNvSpPr/>
          <p:nvPr/>
        </p:nvSpPr>
        <p:spPr>
          <a:xfrm>
            <a:off x="1169442" y="1475581"/>
            <a:ext cx="7560840" cy="86409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PT" sz="2000" dirty="0" smtClean="0">
                <a:solidFill>
                  <a:srgbClr val="000000"/>
                </a:solidFill>
              </a:rPr>
              <a:t>Os Programas de Saúde implementados no território constituem a fonte de alimentação do SIS-MA</a:t>
            </a:r>
            <a:endParaRPr sz="2000" dirty="0"/>
          </a:p>
        </p:txBody>
      </p:sp>
      <p:pic>
        <p:nvPicPr>
          <p:cNvPr id="21506" name="Picture 2" descr="C:\Users\mOASIS\Desktop\Fluxo de dados no SIS-MA\img\test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1610" y="2915741"/>
            <a:ext cx="2081213" cy="31210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985866" y="3203773"/>
            <a:ext cx="537846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Saúde Materno Infantil - SMI</a:t>
            </a:r>
          </a:p>
          <a:p>
            <a:r>
              <a:rPr lang="pt-PT" dirty="0" smtClean="0"/>
              <a:t>HIV-SIDA</a:t>
            </a:r>
          </a:p>
          <a:p>
            <a:r>
              <a:rPr lang="pt-PT" dirty="0" smtClean="0"/>
              <a:t>Programa Alargado de Vacinação - PAV</a:t>
            </a:r>
          </a:p>
          <a:p>
            <a:r>
              <a:rPr lang="pt-PT" dirty="0" smtClean="0"/>
              <a:t>Programa Nacional de Assistência Médica - PNAM</a:t>
            </a:r>
          </a:p>
          <a:p>
            <a:r>
              <a:rPr lang="pt-PT" dirty="0" smtClean="0"/>
              <a:t>Saúde Oral</a:t>
            </a:r>
          </a:p>
          <a:p>
            <a:r>
              <a:rPr lang="pt-PT" dirty="0" smtClean="0"/>
              <a:t>Vigilância Epidemiológico - BES</a:t>
            </a:r>
          </a:p>
          <a:p>
            <a:r>
              <a:rPr lang="pt-PT" dirty="0" smtClean="0"/>
              <a:t>Laboratório</a:t>
            </a:r>
          </a:p>
          <a:p>
            <a:r>
              <a:rPr lang="pt-PT" dirty="0" smtClean="0"/>
              <a:t>Malária</a:t>
            </a:r>
            <a:endParaRPr lang="pt-PT" dirty="0"/>
          </a:p>
        </p:txBody>
      </p:sp>
    </p:spTree>
  </p:cSld>
  <p:clrMapOvr>
    <a:masterClrMapping/>
  </p:clrMapOvr>
  <p:transition spd="med" advTm="64000">
    <p:comb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786</Words>
  <Application>Microsoft Office PowerPoint</Application>
  <PresentationFormat>Custom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mOASIS</cp:lastModifiedBy>
  <cp:revision>66</cp:revision>
  <dcterms:modified xsi:type="dcterms:W3CDTF">2014-05-21T10:01:04Z</dcterms:modified>
</cp:coreProperties>
</file>